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1"/>
  </p:sldMasterIdLst>
  <p:notesMasterIdLst>
    <p:notesMasterId r:id="rId21"/>
  </p:notesMasterIdLst>
  <p:handoutMasterIdLst>
    <p:handoutMasterId r:id="rId22"/>
  </p:handoutMasterIdLst>
  <p:sldIdLst>
    <p:sldId id="260" r:id="rId2"/>
    <p:sldId id="285" r:id="rId3"/>
    <p:sldId id="263" r:id="rId4"/>
    <p:sldId id="269" r:id="rId5"/>
    <p:sldId id="278" r:id="rId6"/>
    <p:sldId id="271" r:id="rId7"/>
    <p:sldId id="272" r:id="rId8"/>
    <p:sldId id="270" r:id="rId9"/>
    <p:sldId id="281" r:id="rId10"/>
    <p:sldId id="280" r:id="rId11"/>
    <p:sldId id="275" r:id="rId12"/>
    <p:sldId id="282" r:id="rId13"/>
    <p:sldId id="279" r:id="rId14"/>
    <p:sldId id="274" r:id="rId15"/>
    <p:sldId id="283" r:id="rId16"/>
    <p:sldId id="284" r:id="rId17"/>
    <p:sldId id="276" r:id="rId18"/>
    <p:sldId id="277" r:id="rId19"/>
    <p:sldId id="268" r:id="rId20"/>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BA4"/>
    <a:srgbClr val="3EA8B6"/>
    <a:srgbClr val="D77600"/>
    <a:srgbClr val="000000"/>
    <a:srgbClr val="719500"/>
    <a:srgbClr val="007836"/>
    <a:srgbClr val="BE0F34"/>
    <a:srgbClr val="820150"/>
    <a:srgbClr val="502D7F"/>
    <a:srgbClr val="0033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5F87C9-21D7-4685-B3F9-E9EBEDFE1EB8}" v="46" dt="2025-02-19T19:12:11.9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73" autoAdjust="0"/>
    <p:restoredTop sz="76739" autoAdjust="0"/>
  </p:normalViewPr>
  <p:slideViewPr>
    <p:cSldViewPr snapToGrid="0" snapToObjects="1">
      <p:cViewPr varScale="1">
        <p:scale>
          <a:sx n="69" d="100"/>
          <a:sy n="69" d="100"/>
        </p:scale>
        <p:origin x="1332" y="60"/>
      </p:cViewPr>
      <p:guideLst/>
    </p:cSldViewPr>
  </p:slideViewPr>
  <p:notesTextViewPr>
    <p:cViewPr>
      <p:scale>
        <a:sx n="1" d="1"/>
        <a:sy n="1" d="1"/>
      </p:scale>
      <p:origin x="0" y="0"/>
    </p:cViewPr>
  </p:notesTextViewPr>
  <p:notesViewPr>
    <p:cSldViewPr snapToGrid="0" snapToObjects="1">
      <p:cViewPr varScale="1">
        <p:scale>
          <a:sx n="117" d="100"/>
          <a:sy n="117" d="100"/>
        </p:scale>
        <p:origin x="497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wery, Everett W" userId="5a3ecc3d-3f92-4001-8f94-caa44809c4a8" providerId="ADAL" clId="{775F87C9-21D7-4685-B3F9-E9EBEDFE1EB8}"/>
    <pc:docChg chg="undo redo custSel addSld delSld modSld sldOrd">
      <pc:chgData name="Lowery, Everett W" userId="5a3ecc3d-3f92-4001-8f94-caa44809c4a8" providerId="ADAL" clId="{775F87C9-21D7-4685-B3F9-E9EBEDFE1EB8}" dt="2025-02-19T19:16:03.663" v="5339" actId="47"/>
      <pc:docMkLst>
        <pc:docMk/>
      </pc:docMkLst>
      <pc:sldChg chg="modSp mod modNotesTx">
        <pc:chgData name="Lowery, Everett W" userId="5a3ecc3d-3f92-4001-8f94-caa44809c4a8" providerId="ADAL" clId="{775F87C9-21D7-4685-B3F9-E9EBEDFE1EB8}" dt="2025-02-19T18:51:01.064" v="5315" actId="113"/>
        <pc:sldMkLst>
          <pc:docMk/>
          <pc:sldMk cId="1152154647" sldId="260"/>
        </pc:sldMkLst>
        <pc:spChg chg="mod">
          <ac:chgData name="Lowery, Everett W" userId="5a3ecc3d-3f92-4001-8f94-caa44809c4a8" providerId="ADAL" clId="{775F87C9-21D7-4685-B3F9-E9EBEDFE1EB8}" dt="2025-02-19T16:25:11.497" v="4106" actId="20577"/>
          <ac:spMkLst>
            <pc:docMk/>
            <pc:sldMk cId="1152154647" sldId="260"/>
            <ac:spMk id="2" creationId="{8BDFD0D9-1CAC-4FBD-8120-CBD5A07EB995}"/>
          </ac:spMkLst>
        </pc:spChg>
        <pc:spChg chg="mod">
          <ac:chgData name="Lowery, Everett W" userId="5a3ecc3d-3f92-4001-8f94-caa44809c4a8" providerId="ADAL" clId="{775F87C9-21D7-4685-B3F9-E9EBEDFE1EB8}" dt="2025-02-13T19:16:21.358" v="185" actId="1076"/>
          <ac:spMkLst>
            <pc:docMk/>
            <pc:sldMk cId="1152154647" sldId="260"/>
            <ac:spMk id="4" creationId="{3C886310-1A8B-41C6-8ABF-4E949224625A}"/>
          </ac:spMkLst>
        </pc:spChg>
        <pc:spChg chg="mod">
          <ac:chgData name="Lowery, Everett W" userId="5a3ecc3d-3f92-4001-8f94-caa44809c4a8" providerId="ADAL" clId="{775F87C9-21D7-4685-B3F9-E9EBEDFE1EB8}" dt="2025-02-13T19:16:21.358" v="185" actId="1076"/>
          <ac:spMkLst>
            <pc:docMk/>
            <pc:sldMk cId="1152154647" sldId="260"/>
            <ac:spMk id="5" creationId="{2599C3C0-764A-4145-9480-D79B28BB6551}"/>
          </ac:spMkLst>
        </pc:spChg>
        <pc:spChg chg="mod">
          <ac:chgData name="Lowery, Everett W" userId="5a3ecc3d-3f92-4001-8f94-caa44809c4a8" providerId="ADAL" clId="{775F87C9-21D7-4685-B3F9-E9EBEDFE1EB8}" dt="2025-02-13T19:16:21.358" v="185" actId="1076"/>
          <ac:spMkLst>
            <pc:docMk/>
            <pc:sldMk cId="1152154647" sldId="260"/>
            <ac:spMk id="6" creationId="{B8696A4F-5314-46CD-B205-CC2D44570D66}"/>
          </ac:spMkLst>
        </pc:spChg>
      </pc:sldChg>
      <pc:sldChg chg="addSp delSp modSp del mod ord">
        <pc:chgData name="Lowery, Everett W" userId="5a3ecc3d-3f92-4001-8f94-caa44809c4a8" providerId="ADAL" clId="{775F87C9-21D7-4685-B3F9-E9EBEDFE1EB8}" dt="2025-02-19T14:42:16.982" v="3953" actId="47"/>
        <pc:sldMkLst>
          <pc:docMk/>
          <pc:sldMk cId="3169358349" sldId="261"/>
        </pc:sldMkLst>
        <pc:spChg chg="del">
          <ac:chgData name="Lowery, Everett W" userId="5a3ecc3d-3f92-4001-8f94-caa44809c4a8" providerId="ADAL" clId="{775F87C9-21D7-4685-B3F9-E9EBEDFE1EB8}" dt="2025-02-13T17:30:11.926" v="42" actId="931"/>
          <ac:spMkLst>
            <pc:docMk/>
            <pc:sldMk cId="3169358349" sldId="261"/>
            <ac:spMk id="2" creationId="{3195BF64-90CD-47E1-A634-5D0698A8D7EB}"/>
          </ac:spMkLst>
        </pc:spChg>
        <pc:spChg chg="mod">
          <ac:chgData name="Lowery, Everett W" userId="5a3ecc3d-3f92-4001-8f94-caa44809c4a8" providerId="ADAL" clId="{775F87C9-21D7-4685-B3F9-E9EBEDFE1EB8}" dt="2025-02-17T18:42:12.548" v="1316" actId="5793"/>
          <ac:spMkLst>
            <pc:docMk/>
            <pc:sldMk cId="3169358349" sldId="261"/>
            <ac:spMk id="5" creationId="{125E1129-5FFA-4B82-BEB0-8A26ACAE653A}"/>
          </ac:spMkLst>
        </pc:spChg>
        <pc:picChg chg="add mod">
          <ac:chgData name="Lowery, Everett W" userId="5a3ecc3d-3f92-4001-8f94-caa44809c4a8" providerId="ADAL" clId="{775F87C9-21D7-4685-B3F9-E9EBEDFE1EB8}" dt="2025-02-13T17:30:16.928" v="43" actId="27614"/>
          <ac:picMkLst>
            <pc:docMk/>
            <pc:sldMk cId="3169358349" sldId="261"/>
            <ac:picMk id="8" creationId="{C5F24813-925C-ED47-701D-721150861F5B}"/>
          </ac:picMkLst>
        </pc:picChg>
      </pc:sldChg>
      <pc:sldChg chg="del modNotesTx">
        <pc:chgData name="Lowery, Everett W" userId="5a3ecc3d-3f92-4001-8f94-caa44809c4a8" providerId="ADAL" clId="{775F87C9-21D7-4685-B3F9-E9EBEDFE1EB8}" dt="2025-02-19T14:42:16.982" v="3953" actId="47"/>
        <pc:sldMkLst>
          <pc:docMk/>
          <pc:sldMk cId="118940903" sldId="262"/>
        </pc:sldMkLst>
      </pc:sldChg>
      <pc:sldChg chg="modSp add del mod ord modNotesTx">
        <pc:chgData name="Lowery, Everett W" userId="5a3ecc3d-3f92-4001-8f94-caa44809c4a8" providerId="ADAL" clId="{775F87C9-21D7-4685-B3F9-E9EBEDFE1EB8}" dt="2025-02-19T16:26:03.366" v="4177" actId="20577"/>
        <pc:sldMkLst>
          <pc:docMk/>
          <pc:sldMk cId="3300410602" sldId="263"/>
        </pc:sldMkLst>
        <pc:spChg chg="mod">
          <ac:chgData name="Lowery, Everett W" userId="5a3ecc3d-3f92-4001-8f94-caa44809c4a8" providerId="ADAL" clId="{775F87C9-21D7-4685-B3F9-E9EBEDFE1EB8}" dt="2025-02-19T16:25:22.067" v="4117" actId="20577"/>
          <ac:spMkLst>
            <pc:docMk/>
            <pc:sldMk cId="3300410602" sldId="263"/>
            <ac:spMk id="3" creationId="{6D50AF6E-CF6A-429E-A4B2-32D2D767B73B}"/>
          </ac:spMkLst>
        </pc:spChg>
        <pc:spChg chg="mod">
          <ac:chgData name="Lowery, Everett W" userId="5a3ecc3d-3f92-4001-8f94-caa44809c4a8" providerId="ADAL" clId="{775F87C9-21D7-4685-B3F9-E9EBEDFE1EB8}" dt="2025-02-19T14:55:53.494" v="4053" actId="2711"/>
          <ac:spMkLst>
            <pc:docMk/>
            <pc:sldMk cId="3300410602" sldId="263"/>
            <ac:spMk id="4" creationId="{2DEBCC4A-09A3-46FA-94B8-812D5A6C188D}"/>
          </ac:spMkLst>
        </pc:spChg>
      </pc:sldChg>
      <pc:sldChg chg="del">
        <pc:chgData name="Lowery, Everett W" userId="5a3ecc3d-3f92-4001-8f94-caa44809c4a8" providerId="ADAL" clId="{775F87C9-21D7-4685-B3F9-E9EBEDFE1EB8}" dt="2025-02-19T14:42:16.982" v="3953" actId="47"/>
        <pc:sldMkLst>
          <pc:docMk/>
          <pc:sldMk cId="1521876467" sldId="264"/>
        </pc:sldMkLst>
      </pc:sldChg>
      <pc:sldChg chg="del">
        <pc:chgData name="Lowery, Everett W" userId="5a3ecc3d-3f92-4001-8f94-caa44809c4a8" providerId="ADAL" clId="{775F87C9-21D7-4685-B3F9-E9EBEDFE1EB8}" dt="2025-02-19T14:42:16.982" v="3953" actId="47"/>
        <pc:sldMkLst>
          <pc:docMk/>
          <pc:sldMk cId="1259776791" sldId="265"/>
        </pc:sldMkLst>
      </pc:sldChg>
      <pc:sldChg chg="del">
        <pc:chgData name="Lowery, Everett W" userId="5a3ecc3d-3f92-4001-8f94-caa44809c4a8" providerId="ADAL" clId="{775F87C9-21D7-4685-B3F9-E9EBEDFE1EB8}" dt="2025-02-19T14:42:16.982" v="3953" actId="47"/>
        <pc:sldMkLst>
          <pc:docMk/>
          <pc:sldMk cId="2073985437" sldId="266"/>
        </pc:sldMkLst>
      </pc:sldChg>
      <pc:sldChg chg="del">
        <pc:chgData name="Lowery, Everett W" userId="5a3ecc3d-3f92-4001-8f94-caa44809c4a8" providerId="ADAL" clId="{775F87C9-21D7-4685-B3F9-E9EBEDFE1EB8}" dt="2025-02-19T14:42:16.982" v="3953" actId="47"/>
        <pc:sldMkLst>
          <pc:docMk/>
          <pc:sldMk cId="820614444" sldId="267"/>
        </pc:sldMkLst>
      </pc:sldChg>
      <pc:sldChg chg="modNotesTx">
        <pc:chgData name="Lowery, Everett W" userId="5a3ecc3d-3f92-4001-8f94-caa44809c4a8" providerId="ADAL" clId="{775F87C9-21D7-4685-B3F9-E9EBEDFE1EB8}" dt="2025-02-19T16:33:05.452" v="4659" actId="20577"/>
        <pc:sldMkLst>
          <pc:docMk/>
          <pc:sldMk cId="757395271" sldId="268"/>
        </pc:sldMkLst>
      </pc:sldChg>
      <pc:sldChg chg="addSp modSp add mod modNotesTx">
        <pc:chgData name="Lowery, Everett W" userId="5a3ecc3d-3f92-4001-8f94-caa44809c4a8" providerId="ADAL" clId="{775F87C9-21D7-4685-B3F9-E9EBEDFE1EB8}" dt="2025-02-19T16:27:00.764" v="4224" actId="20577"/>
        <pc:sldMkLst>
          <pc:docMk/>
          <pc:sldMk cId="4141045851" sldId="269"/>
        </pc:sldMkLst>
        <pc:spChg chg="mod">
          <ac:chgData name="Lowery, Everett W" userId="5a3ecc3d-3f92-4001-8f94-caa44809c4a8" providerId="ADAL" clId="{775F87C9-21D7-4685-B3F9-E9EBEDFE1EB8}" dt="2025-02-19T14:54:24.716" v="4043" actId="2711"/>
          <ac:spMkLst>
            <pc:docMk/>
            <pc:sldMk cId="4141045851" sldId="269"/>
            <ac:spMk id="4" creationId="{2DEBCC4A-09A3-46FA-94B8-812D5A6C188D}"/>
          </ac:spMkLst>
        </pc:spChg>
        <pc:picChg chg="add mod">
          <ac:chgData name="Lowery, Everett W" userId="5a3ecc3d-3f92-4001-8f94-caa44809c4a8" providerId="ADAL" clId="{775F87C9-21D7-4685-B3F9-E9EBEDFE1EB8}" dt="2025-02-14T14:52:35.335" v="267" actId="208"/>
          <ac:picMkLst>
            <pc:docMk/>
            <pc:sldMk cId="4141045851" sldId="269"/>
            <ac:picMk id="6" creationId="{A7C43AC4-2198-D93F-490D-ADD2F0520433}"/>
          </ac:picMkLst>
        </pc:picChg>
      </pc:sldChg>
      <pc:sldChg chg="addSp delSp modSp add mod ord modNotesTx">
        <pc:chgData name="Lowery, Everett W" userId="5a3ecc3d-3f92-4001-8f94-caa44809c4a8" providerId="ADAL" clId="{775F87C9-21D7-4685-B3F9-E9EBEDFE1EB8}" dt="2025-02-19T16:30:17.362" v="4469" actId="20577"/>
        <pc:sldMkLst>
          <pc:docMk/>
          <pc:sldMk cId="2272558592" sldId="270"/>
        </pc:sldMkLst>
        <pc:spChg chg="mod">
          <ac:chgData name="Lowery, Everett W" userId="5a3ecc3d-3f92-4001-8f94-caa44809c4a8" providerId="ADAL" clId="{775F87C9-21D7-4685-B3F9-E9EBEDFE1EB8}" dt="2025-02-18T21:19:26.630" v="1923" actId="207"/>
          <ac:spMkLst>
            <pc:docMk/>
            <pc:sldMk cId="2272558592" sldId="270"/>
            <ac:spMk id="3" creationId="{6D50AF6E-CF6A-429E-A4B2-32D2D767B73B}"/>
          </ac:spMkLst>
        </pc:spChg>
        <pc:spChg chg="add del mod">
          <ac:chgData name="Lowery, Everett W" userId="5a3ecc3d-3f92-4001-8f94-caa44809c4a8" providerId="ADAL" clId="{775F87C9-21D7-4685-B3F9-E9EBEDFE1EB8}" dt="2025-02-14T15:17:20.298" v="413" actId="478"/>
          <ac:spMkLst>
            <pc:docMk/>
            <pc:sldMk cId="2272558592" sldId="270"/>
            <ac:spMk id="4" creationId="{2DEBCC4A-09A3-46FA-94B8-812D5A6C188D}"/>
          </ac:spMkLst>
        </pc:spChg>
        <pc:spChg chg="add del mod">
          <ac:chgData name="Lowery, Everett W" userId="5a3ecc3d-3f92-4001-8f94-caa44809c4a8" providerId="ADAL" clId="{775F87C9-21D7-4685-B3F9-E9EBEDFE1EB8}" dt="2025-02-14T15:17:14.344" v="410" actId="478"/>
          <ac:spMkLst>
            <pc:docMk/>
            <pc:sldMk cId="2272558592" sldId="270"/>
            <ac:spMk id="9" creationId="{7B870C9C-E84A-7ABD-FFD3-5D65F9791AF4}"/>
          </ac:spMkLst>
        </pc:spChg>
        <pc:spChg chg="add del mod">
          <ac:chgData name="Lowery, Everett W" userId="5a3ecc3d-3f92-4001-8f94-caa44809c4a8" providerId="ADAL" clId="{775F87C9-21D7-4685-B3F9-E9EBEDFE1EB8}" dt="2025-02-14T15:17:22.698" v="414" actId="478"/>
          <ac:spMkLst>
            <pc:docMk/>
            <pc:sldMk cId="2272558592" sldId="270"/>
            <ac:spMk id="11" creationId="{350003B7-121B-96A3-2171-A16F1A7D56FA}"/>
          </ac:spMkLst>
        </pc:spChg>
        <pc:spChg chg="add del mod">
          <ac:chgData name="Lowery, Everett W" userId="5a3ecc3d-3f92-4001-8f94-caa44809c4a8" providerId="ADAL" clId="{775F87C9-21D7-4685-B3F9-E9EBEDFE1EB8}" dt="2025-02-17T21:52:43.543" v="1326" actId="478"/>
          <ac:spMkLst>
            <pc:docMk/>
            <pc:sldMk cId="2272558592" sldId="270"/>
            <ac:spMk id="12" creationId="{345450FD-0529-89CC-E7FC-0B0C2FBD8329}"/>
          </ac:spMkLst>
        </pc:spChg>
        <pc:spChg chg="add mod">
          <ac:chgData name="Lowery, Everett W" userId="5a3ecc3d-3f92-4001-8f94-caa44809c4a8" providerId="ADAL" clId="{775F87C9-21D7-4685-B3F9-E9EBEDFE1EB8}" dt="2025-02-17T18:42:08.189" v="1314"/>
          <ac:spMkLst>
            <pc:docMk/>
            <pc:sldMk cId="2272558592" sldId="270"/>
            <ac:spMk id="15" creationId="{E8B8B417-6722-7938-5E97-27AFA85917AA}"/>
          </ac:spMkLst>
        </pc:spChg>
        <pc:spChg chg="add del mod">
          <ac:chgData name="Lowery, Everett W" userId="5a3ecc3d-3f92-4001-8f94-caa44809c4a8" providerId="ADAL" clId="{775F87C9-21D7-4685-B3F9-E9EBEDFE1EB8}" dt="2025-02-17T18:42:07.659" v="1313" actId="478"/>
          <ac:spMkLst>
            <pc:docMk/>
            <pc:sldMk cId="2272558592" sldId="270"/>
            <ac:spMk id="17" creationId="{848D3386-86C3-BAE4-29F8-F4C942339123}"/>
          </ac:spMkLst>
        </pc:spChg>
        <pc:spChg chg="add del mod">
          <ac:chgData name="Lowery, Everett W" userId="5a3ecc3d-3f92-4001-8f94-caa44809c4a8" providerId="ADAL" clId="{775F87C9-21D7-4685-B3F9-E9EBEDFE1EB8}" dt="2025-02-17T21:52:46.372" v="1327" actId="478"/>
          <ac:spMkLst>
            <pc:docMk/>
            <pc:sldMk cId="2272558592" sldId="270"/>
            <ac:spMk id="19" creationId="{06EA5738-754E-55BD-4D0C-F8E7D88D03D2}"/>
          </ac:spMkLst>
        </pc:spChg>
        <pc:spChg chg="add mod">
          <ac:chgData name="Lowery, Everett W" userId="5a3ecc3d-3f92-4001-8f94-caa44809c4a8" providerId="ADAL" clId="{775F87C9-21D7-4685-B3F9-E9EBEDFE1EB8}" dt="2025-02-19T14:56:38.842" v="4058" actId="2711"/>
          <ac:spMkLst>
            <pc:docMk/>
            <pc:sldMk cId="2272558592" sldId="270"/>
            <ac:spMk id="20" creationId="{27C3E082-1F3B-51CD-83EA-3DCB60740B4A}"/>
          </ac:spMkLst>
        </pc:spChg>
        <pc:picChg chg="add del mod">
          <ac:chgData name="Lowery, Everett W" userId="5a3ecc3d-3f92-4001-8f94-caa44809c4a8" providerId="ADAL" clId="{775F87C9-21D7-4685-B3F9-E9EBEDFE1EB8}" dt="2025-02-14T15:28:17.807" v="659" actId="478"/>
          <ac:picMkLst>
            <pc:docMk/>
            <pc:sldMk cId="2272558592" sldId="270"/>
            <ac:picMk id="5" creationId="{6527EA85-E65E-56DD-BE2A-D18267FDF000}"/>
          </ac:picMkLst>
        </pc:picChg>
        <pc:picChg chg="del mod">
          <ac:chgData name="Lowery, Everett W" userId="5a3ecc3d-3f92-4001-8f94-caa44809c4a8" providerId="ADAL" clId="{775F87C9-21D7-4685-B3F9-E9EBEDFE1EB8}" dt="2025-02-14T15:28:17.074" v="658" actId="478"/>
          <ac:picMkLst>
            <pc:docMk/>
            <pc:sldMk cId="2272558592" sldId="270"/>
            <ac:picMk id="6" creationId="{A7C43AC4-2198-D93F-490D-ADD2F0520433}"/>
          </ac:picMkLst>
        </pc:picChg>
        <pc:picChg chg="add del mod">
          <ac:chgData name="Lowery, Everett W" userId="5a3ecc3d-3f92-4001-8f94-caa44809c4a8" providerId="ADAL" clId="{775F87C9-21D7-4685-B3F9-E9EBEDFE1EB8}" dt="2025-02-14T15:16:50.792" v="402" actId="478"/>
          <ac:picMkLst>
            <pc:docMk/>
            <pc:sldMk cId="2272558592" sldId="270"/>
            <ac:picMk id="7" creationId="{B140C468-D674-6E9C-4D61-11D31CC84ED1}"/>
          </ac:picMkLst>
        </pc:picChg>
        <pc:picChg chg="add mod">
          <ac:chgData name="Lowery, Everett W" userId="5a3ecc3d-3f92-4001-8f94-caa44809c4a8" providerId="ADAL" clId="{775F87C9-21D7-4685-B3F9-E9EBEDFE1EB8}" dt="2025-02-14T15:30:13.875" v="670" actId="1076"/>
          <ac:picMkLst>
            <pc:docMk/>
            <pc:sldMk cId="2272558592" sldId="270"/>
            <ac:picMk id="14" creationId="{9C5B5DBD-01AD-9CC6-A566-4EACED779FC8}"/>
          </ac:picMkLst>
        </pc:picChg>
      </pc:sldChg>
      <pc:sldChg chg="addSp delSp modSp add mod ord modNotesTx">
        <pc:chgData name="Lowery, Everett W" userId="5a3ecc3d-3f92-4001-8f94-caa44809c4a8" providerId="ADAL" clId="{775F87C9-21D7-4685-B3F9-E9EBEDFE1EB8}" dt="2025-02-19T16:29:24.553" v="4387" actId="20577"/>
        <pc:sldMkLst>
          <pc:docMk/>
          <pc:sldMk cId="3766065370" sldId="271"/>
        </pc:sldMkLst>
        <pc:spChg chg="mod">
          <ac:chgData name="Lowery, Everett W" userId="5a3ecc3d-3f92-4001-8f94-caa44809c4a8" providerId="ADAL" clId="{775F87C9-21D7-4685-B3F9-E9EBEDFE1EB8}" dt="2025-02-18T21:19:13.160" v="1921" actId="207"/>
          <ac:spMkLst>
            <pc:docMk/>
            <pc:sldMk cId="3766065370" sldId="271"/>
            <ac:spMk id="3" creationId="{6D50AF6E-CF6A-429E-A4B2-32D2D767B73B}"/>
          </ac:spMkLst>
        </pc:spChg>
        <pc:spChg chg="del mod">
          <ac:chgData name="Lowery, Everett W" userId="5a3ecc3d-3f92-4001-8f94-caa44809c4a8" providerId="ADAL" clId="{775F87C9-21D7-4685-B3F9-E9EBEDFE1EB8}" dt="2025-02-14T14:56:59.426" v="377" actId="478"/>
          <ac:spMkLst>
            <pc:docMk/>
            <pc:sldMk cId="3766065370" sldId="271"/>
            <ac:spMk id="4" creationId="{2DEBCC4A-09A3-46FA-94B8-812D5A6C188D}"/>
          </ac:spMkLst>
        </pc:spChg>
        <pc:spChg chg="add del mod">
          <ac:chgData name="Lowery, Everett W" userId="5a3ecc3d-3f92-4001-8f94-caa44809c4a8" providerId="ADAL" clId="{775F87C9-21D7-4685-B3F9-E9EBEDFE1EB8}" dt="2025-02-14T14:57:02.324" v="378" actId="478"/>
          <ac:spMkLst>
            <pc:docMk/>
            <pc:sldMk cId="3766065370" sldId="271"/>
            <ac:spMk id="7" creationId="{80D4641F-854E-E220-A832-A334E2F98DB9}"/>
          </ac:spMkLst>
        </pc:spChg>
        <pc:picChg chg="add del mod">
          <ac:chgData name="Lowery, Everett W" userId="5a3ecc3d-3f92-4001-8f94-caa44809c4a8" providerId="ADAL" clId="{775F87C9-21D7-4685-B3F9-E9EBEDFE1EB8}" dt="2025-02-14T15:04:46.491" v="391" actId="1076"/>
          <ac:picMkLst>
            <pc:docMk/>
            <pc:sldMk cId="3766065370" sldId="271"/>
            <ac:picMk id="6" creationId="{A7C43AC4-2198-D93F-490D-ADD2F0520433}"/>
          </ac:picMkLst>
        </pc:picChg>
      </pc:sldChg>
      <pc:sldChg chg="addSp modSp add mod modNotesTx">
        <pc:chgData name="Lowery, Everett W" userId="5a3ecc3d-3f92-4001-8f94-caa44809c4a8" providerId="ADAL" clId="{775F87C9-21D7-4685-B3F9-E9EBEDFE1EB8}" dt="2025-02-19T16:29:55.137" v="4429" actId="20577"/>
        <pc:sldMkLst>
          <pc:docMk/>
          <pc:sldMk cId="3346656586" sldId="272"/>
        </pc:sldMkLst>
        <pc:spChg chg="mod">
          <ac:chgData name="Lowery, Everett W" userId="5a3ecc3d-3f92-4001-8f94-caa44809c4a8" providerId="ADAL" clId="{775F87C9-21D7-4685-B3F9-E9EBEDFE1EB8}" dt="2025-02-18T21:19:21.720" v="1922" actId="207"/>
          <ac:spMkLst>
            <pc:docMk/>
            <pc:sldMk cId="3346656586" sldId="272"/>
            <ac:spMk id="3" creationId="{6D50AF6E-CF6A-429E-A4B2-32D2D767B73B}"/>
          </ac:spMkLst>
        </pc:spChg>
        <pc:spChg chg="mod">
          <ac:chgData name="Lowery, Everett W" userId="5a3ecc3d-3f92-4001-8f94-caa44809c4a8" providerId="ADAL" clId="{775F87C9-21D7-4685-B3F9-E9EBEDFE1EB8}" dt="2025-02-19T14:56:28.807" v="4057" actId="2711"/>
          <ac:spMkLst>
            <pc:docMk/>
            <pc:sldMk cId="3346656586" sldId="272"/>
            <ac:spMk id="4" creationId="{2DEBCC4A-09A3-46FA-94B8-812D5A6C188D}"/>
          </ac:spMkLst>
        </pc:spChg>
        <pc:spChg chg="add mod">
          <ac:chgData name="Lowery, Everett W" userId="5a3ecc3d-3f92-4001-8f94-caa44809c4a8" providerId="ADAL" clId="{775F87C9-21D7-4685-B3F9-E9EBEDFE1EB8}" dt="2025-02-19T16:29:41.780" v="4391" actId="20577"/>
          <ac:spMkLst>
            <pc:docMk/>
            <pc:sldMk cId="3346656586" sldId="272"/>
            <ac:spMk id="5" creationId="{C78DCBFE-D1CD-F366-FE9C-B76081E51115}"/>
          </ac:spMkLst>
        </pc:spChg>
        <pc:picChg chg="mod">
          <ac:chgData name="Lowery, Everett W" userId="5a3ecc3d-3f92-4001-8f94-caa44809c4a8" providerId="ADAL" clId="{775F87C9-21D7-4685-B3F9-E9EBEDFE1EB8}" dt="2025-02-18T21:08:20.851" v="1727" actId="14100"/>
          <ac:picMkLst>
            <pc:docMk/>
            <pc:sldMk cId="3346656586" sldId="272"/>
            <ac:picMk id="6" creationId="{A7C43AC4-2198-D93F-490D-ADD2F0520433}"/>
          </ac:picMkLst>
        </pc:picChg>
      </pc:sldChg>
      <pc:sldChg chg="addSp modSp add del mod">
        <pc:chgData name="Lowery, Everett W" userId="5a3ecc3d-3f92-4001-8f94-caa44809c4a8" providerId="ADAL" clId="{775F87C9-21D7-4685-B3F9-E9EBEDFE1EB8}" dt="2025-02-17T21:53:02.692" v="1330" actId="47"/>
        <pc:sldMkLst>
          <pc:docMk/>
          <pc:sldMk cId="3113574202" sldId="273"/>
        </pc:sldMkLst>
        <pc:spChg chg="add mod">
          <ac:chgData name="Lowery, Everett W" userId="5a3ecc3d-3f92-4001-8f94-caa44809c4a8" providerId="ADAL" clId="{775F87C9-21D7-4685-B3F9-E9EBEDFE1EB8}" dt="2025-02-17T14:44:37.871" v="1084" actId="1076"/>
          <ac:spMkLst>
            <pc:docMk/>
            <pc:sldMk cId="3113574202" sldId="273"/>
            <ac:spMk id="4" creationId="{65EE4759-3456-C23F-4AEF-7BD5490754BE}"/>
          </ac:spMkLst>
        </pc:spChg>
        <pc:spChg chg="mod">
          <ac:chgData name="Lowery, Everett W" userId="5a3ecc3d-3f92-4001-8f94-caa44809c4a8" providerId="ADAL" clId="{775F87C9-21D7-4685-B3F9-E9EBEDFE1EB8}" dt="2025-02-17T18:57:13.300" v="1325" actId="20577"/>
          <ac:spMkLst>
            <pc:docMk/>
            <pc:sldMk cId="3113574202" sldId="273"/>
            <ac:spMk id="12" creationId="{345450FD-0529-89CC-E7FC-0B0C2FBD8329}"/>
          </ac:spMkLst>
        </pc:spChg>
      </pc:sldChg>
      <pc:sldChg chg="modSp add del mod ord modShow modNotesTx">
        <pc:chgData name="Lowery, Everett W" userId="5a3ecc3d-3f92-4001-8f94-caa44809c4a8" providerId="ADAL" clId="{775F87C9-21D7-4685-B3F9-E9EBEDFE1EB8}" dt="2025-02-19T16:30:54.170" v="4487"/>
        <pc:sldMkLst>
          <pc:docMk/>
          <pc:sldMk cId="1674468432" sldId="274"/>
        </pc:sldMkLst>
        <pc:spChg chg="mod">
          <ac:chgData name="Lowery, Everett W" userId="5a3ecc3d-3f92-4001-8f94-caa44809c4a8" providerId="ADAL" clId="{775F87C9-21D7-4685-B3F9-E9EBEDFE1EB8}" dt="2025-02-19T13:11:31.822" v="2136" actId="20577"/>
          <ac:spMkLst>
            <pc:docMk/>
            <pc:sldMk cId="1674468432" sldId="274"/>
            <ac:spMk id="3" creationId="{6D50AF6E-CF6A-429E-A4B2-32D2D767B73B}"/>
          </ac:spMkLst>
        </pc:spChg>
        <pc:spChg chg="mod">
          <ac:chgData name="Lowery, Everett W" userId="5a3ecc3d-3f92-4001-8f94-caa44809c4a8" providerId="ADAL" clId="{775F87C9-21D7-4685-B3F9-E9EBEDFE1EB8}" dt="2025-02-17T14:44:41.950" v="1085" actId="1076"/>
          <ac:spMkLst>
            <pc:docMk/>
            <pc:sldMk cId="1674468432" sldId="274"/>
            <ac:spMk id="4" creationId="{65EE4759-3456-C23F-4AEF-7BD5490754BE}"/>
          </ac:spMkLst>
        </pc:spChg>
        <pc:spChg chg="mod">
          <ac:chgData name="Lowery, Everett W" userId="5a3ecc3d-3f92-4001-8f94-caa44809c4a8" providerId="ADAL" clId="{775F87C9-21D7-4685-B3F9-E9EBEDFE1EB8}" dt="2025-02-19T14:58:42.454" v="4072" actId="2711"/>
          <ac:spMkLst>
            <pc:docMk/>
            <pc:sldMk cId="1674468432" sldId="274"/>
            <ac:spMk id="12" creationId="{345450FD-0529-89CC-E7FC-0B0C2FBD8329}"/>
          </ac:spMkLst>
        </pc:spChg>
      </pc:sldChg>
      <pc:sldChg chg="addSp delSp modSp add mod ord modNotesTx">
        <pc:chgData name="Lowery, Everett W" userId="5a3ecc3d-3f92-4001-8f94-caa44809c4a8" providerId="ADAL" clId="{775F87C9-21D7-4685-B3F9-E9EBEDFE1EB8}" dt="2025-02-19T18:27:37.533" v="5292" actId="313"/>
        <pc:sldMkLst>
          <pc:docMk/>
          <pc:sldMk cId="3996900267" sldId="275"/>
        </pc:sldMkLst>
        <pc:spChg chg="mod">
          <ac:chgData name="Lowery, Everett W" userId="5a3ecc3d-3f92-4001-8f94-caa44809c4a8" providerId="ADAL" clId="{775F87C9-21D7-4685-B3F9-E9EBEDFE1EB8}" dt="2025-02-18T21:17:32.241" v="1874" actId="20577"/>
          <ac:spMkLst>
            <pc:docMk/>
            <pc:sldMk cId="3996900267" sldId="275"/>
            <ac:spMk id="3" creationId="{6D50AF6E-CF6A-429E-A4B2-32D2D767B73B}"/>
          </ac:spMkLst>
        </pc:spChg>
        <pc:spChg chg="mod">
          <ac:chgData name="Lowery, Everett W" userId="5a3ecc3d-3f92-4001-8f94-caa44809c4a8" providerId="ADAL" clId="{775F87C9-21D7-4685-B3F9-E9EBEDFE1EB8}" dt="2025-02-17T14:52:26.665" v="1103" actId="1076"/>
          <ac:spMkLst>
            <pc:docMk/>
            <pc:sldMk cId="3996900267" sldId="275"/>
            <ac:spMk id="4" creationId="{65EE4759-3456-C23F-4AEF-7BD5490754BE}"/>
          </ac:spMkLst>
        </pc:spChg>
        <pc:spChg chg="add del mod">
          <ac:chgData name="Lowery, Everett W" userId="5a3ecc3d-3f92-4001-8f94-caa44809c4a8" providerId="ADAL" clId="{775F87C9-21D7-4685-B3F9-E9EBEDFE1EB8}" dt="2025-02-19T13:44:26.117" v="3221" actId="478"/>
          <ac:spMkLst>
            <pc:docMk/>
            <pc:sldMk cId="3996900267" sldId="275"/>
            <ac:spMk id="6" creationId="{D103DE85-BCE9-3B64-0DBC-8FD34995FBE3}"/>
          </ac:spMkLst>
        </pc:spChg>
        <pc:spChg chg="add mod">
          <ac:chgData name="Lowery, Everett W" userId="5a3ecc3d-3f92-4001-8f94-caa44809c4a8" providerId="ADAL" clId="{775F87C9-21D7-4685-B3F9-E9EBEDFE1EB8}" dt="2025-02-19T18:27:37.533" v="5292" actId="313"/>
          <ac:spMkLst>
            <pc:docMk/>
            <pc:sldMk cId="3996900267" sldId="275"/>
            <ac:spMk id="7" creationId="{47343612-3152-8094-DCD8-F12ECDEFA1D6}"/>
          </ac:spMkLst>
        </pc:spChg>
        <pc:spChg chg="del mod">
          <ac:chgData name="Lowery, Everett W" userId="5a3ecc3d-3f92-4001-8f94-caa44809c4a8" providerId="ADAL" clId="{775F87C9-21D7-4685-B3F9-E9EBEDFE1EB8}" dt="2025-02-19T13:44:21.189" v="3219" actId="478"/>
          <ac:spMkLst>
            <pc:docMk/>
            <pc:sldMk cId="3996900267" sldId="275"/>
            <ac:spMk id="12" creationId="{345450FD-0529-89CC-E7FC-0B0C2FBD8329}"/>
          </ac:spMkLst>
        </pc:spChg>
      </pc:sldChg>
      <pc:sldChg chg="modSp add mod ord modNotesTx">
        <pc:chgData name="Lowery, Everett W" userId="5a3ecc3d-3f92-4001-8f94-caa44809c4a8" providerId="ADAL" clId="{775F87C9-21D7-4685-B3F9-E9EBEDFE1EB8}" dt="2025-02-19T16:31:04.147" v="4495"/>
        <pc:sldMkLst>
          <pc:docMk/>
          <pc:sldMk cId="283393443" sldId="276"/>
        </pc:sldMkLst>
        <pc:spChg chg="mod">
          <ac:chgData name="Lowery, Everett W" userId="5a3ecc3d-3f92-4001-8f94-caa44809c4a8" providerId="ADAL" clId="{775F87C9-21D7-4685-B3F9-E9EBEDFE1EB8}" dt="2025-02-19T14:59:59.707" v="4084" actId="207"/>
          <ac:spMkLst>
            <pc:docMk/>
            <pc:sldMk cId="283393443" sldId="276"/>
            <ac:spMk id="3" creationId="{6D50AF6E-CF6A-429E-A4B2-32D2D767B73B}"/>
          </ac:spMkLst>
        </pc:spChg>
        <pc:spChg chg="mod">
          <ac:chgData name="Lowery, Everett W" userId="5a3ecc3d-3f92-4001-8f94-caa44809c4a8" providerId="ADAL" clId="{775F87C9-21D7-4685-B3F9-E9EBEDFE1EB8}" dt="2025-02-19T15:00:03.495" v="4085" actId="20577"/>
          <ac:spMkLst>
            <pc:docMk/>
            <pc:sldMk cId="283393443" sldId="276"/>
            <ac:spMk id="12" creationId="{345450FD-0529-89CC-E7FC-0B0C2FBD8329}"/>
          </ac:spMkLst>
        </pc:spChg>
      </pc:sldChg>
      <pc:sldChg chg="add del">
        <pc:chgData name="Lowery, Everett W" userId="5a3ecc3d-3f92-4001-8f94-caa44809c4a8" providerId="ADAL" clId="{775F87C9-21D7-4685-B3F9-E9EBEDFE1EB8}" dt="2025-02-17T14:51:36.745" v="1087" actId="2890"/>
        <pc:sldMkLst>
          <pc:docMk/>
          <pc:sldMk cId="2178595127" sldId="276"/>
        </pc:sldMkLst>
      </pc:sldChg>
      <pc:sldChg chg="addSp delSp modSp add mod modNotesTx">
        <pc:chgData name="Lowery, Everett W" userId="5a3ecc3d-3f92-4001-8f94-caa44809c4a8" providerId="ADAL" clId="{775F87C9-21D7-4685-B3F9-E9EBEDFE1EB8}" dt="2025-02-19T17:32:22.378" v="5165" actId="20577"/>
        <pc:sldMkLst>
          <pc:docMk/>
          <pc:sldMk cId="831088542" sldId="277"/>
        </pc:sldMkLst>
        <pc:spChg chg="mod">
          <ac:chgData name="Lowery, Everett W" userId="5a3ecc3d-3f92-4001-8f94-caa44809c4a8" providerId="ADAL" clId="{775F87C9-21D7-4685-B3F9-E9EBEDFE1EB8}" dt="2025-02-19T14:59:53.719" v="4083" actId="207"/>
          <ac:spMkLst>
            <pc:docMk/>
            <pc:sldMk cId="831088542" sldId="277"/>
            <ac:spMk id="3" creationId="{6D50AF6E-CF6A-429E-A4B2-32D2D767B73B}"/>
          </ac:spMkLst>
        </pc:spChg>
        <pc:spChg chg="del mod">
          <ac:chgData name="Lowery, Everett W" userId="5a3ecc3d-3f92-4001-8f94-caa44809c4a8" providerId="ADAL" clId="{775F87C9-21D7-4685-B3F9-E9EBEDFE1EB8}" dt="2025-02-19T14:59:36.691" v="4082" actId="478"/>
          <ac:spMkLst>
            <pc:docMk/>
            <pc:sldMk cId="831088542" sldId="277"/>
            <ac:spMk id="4" creationId="{65EE4759-3456-C23F-4AEF-7BD5490754BE}"/>
          </ac:spMkLst>
        </pc:spChg>
        <pc:spChg chg="add mod">
          <ac:chgData name="Lowery, Everett W" userId="5a3ecc3d-3f92-4001-8f94-caa44809c4a8" providerId="ADAL" clId="{775F87C9-21D7-4685-B3F9-E9EBEDFE1EB8}" dt="2025-02-17T16:25:44.003" v="1169"/>
          <ac:spMkLst>
            <pc:docMk/>
            <pc:sldMk cId="831088542" sldId="277"/>
            <ac:spMk id="5" creationId="{F3D5EC0F-2EE0-213B-141E-A0D77E6F1C4B}"/>
          </ac:spMkLst>
        </pc:spChg>
        <pc:spChg chg="mod">
          <ac:chgData name="Lowery, Everett W" userId="5a3ecc3d-3f92-4001-8f94-caa44809c4a8" providerId="ADAL" clId="{775F87C9-21D7-4685-B3F9-E9EBEDFE1EB8}" dt="2025-02-19T14:59:31.212" v="4080" actId="2711"/>
          <ac:spMkLst>
            <pc:docMk/>
            <pc:sldMk cId="831088542" sldId="277"/>
            <ac:spMk id="12" creationId="{345450FD-0529-89CC-E7FC-0B0C2FBD8329}"/>
          </ac:spMkLst>
        </pc:spChg>
      </pc:sldChg>
      <pc:sldChg chg="addSp delSp modSp add mod ord modClrScheme modShow chgLayout modNotesTx">
        <pc:chgData name="Lowery, Everett W" userId="5a3ecc3d-3f92-4001-8f94-caa44809c4a8" providerId="ADAL" clId="{775F87C9-21D7-4685-B3F9-E9EBEDFE1EB8}" dt="2025-02-19T16:27:50.880" v="4264" actId="20577"/>
        <pc:sldMkLst>
          <pc:docMk/>
          <pc:sldMk cId="676049954" sldId="278"/>
        </pc:sldMkLst>
        <pc:spChg chg="mod">
          <ac:chgData name="Lowery, Everett W" userId="5a3ecc3d-3f92-4001-8f94-caa44809c4a8" providerId="ADAL" clId="{775F87C9-21D7-4685-B3F9-E9EBEDFE1EB8}" dt="2025-02-18T19:12:27.147" v="1362" actId="26606"/>
          <ac:spMkLst>
            <pc:docMk/>
            <pc:sldMk cId="676049954" sldId="278"/>
            <ac:spMk id="2" creationId="{7561E7DF-2D5A-4EF0-9E9E-047227DE4DB5}"/>
          </ac:spMkLst>
        </pc:spChg>
        <pc:spChg chg="mod ord">
          <ac:chgData name="Lowery, Everett W" userId="5a3ecc3d-3f92-4001-8f94-caa44809c4a8" providerId="ADAL" clId="{775F87C9-21D7-4685-B3F9-E9EBEDFE1EB8}" dt="2025-02-18T21:18:58.989" v="1920" actId="207"/>
          <ac:spMkLst>
            <pc:docMk/>
            <pc:sldMk cId="676049954" sldId="278"/>
            <ac:spMk id="3" creationId="{6D50AF6E-CF6A-429E-A4B2-32D2D767B73B}"/>
          </ac:spMkLst>
        </pc:spChg>
        <pc:spChg chg="del mod">
          <ac:chgData name="Lowery, Everett W" userId="5a3ecc3d-3f92-4001-8f94-caa44809c4a8" providerId="ADAL" clId="{775F87C9-21D7-4685-B3F9-E9EBEDFE1EB8}" dt="2025-02-18T19:12:27.147" v="1362" actId="26606"/>
          <ac:spMkLst>
            <pc:docMk/>
            <pc:sldMk cId="676049954" sldId="278"/>
            <ac:spMk id="4" creationId="{2DEBCC4A-09A3-46FA-94B8-812D5A6C188D}"/>
          </ac:spMkLst>
        </pc:spChg>
        <pc:spChg chg="add mod">
          <ac:chgData name="Lowery, Everett W" userId="5a3ecc3d-3f92-4001-8f94-caa44809c4a8" providerId="ADAL" clId="{775F87C9-21D7-4685-B3F9-E9EBEDFE1EB8}" dt="2025-02-19T14:56:13.396" v="4055" actId="2711"/>
          <ac:spMkLst>
            <pc:docMk/>
            <pc:sldMk cId="676049954" sldId="278"/>
            <ac:spMk id="5" creationId="{9FEB42FE-2511-1E1F-2CE9-9C44F3B98631}"/>
          </ac:spMkLst>
        </pc:spChg>
        <pc:spChg chg="add del mod">
          <ac:chgData name="Lowery, Everett W" userId="5a3ecc3d-3f92-4001-8f94-caa44809c4a8" providerId="ADAL" clId="{775F87C9-21D7-4685-B3F9-E9EBEDFE1EB8}" dt="2025-02-19T14:56:09.315" v="4054" actId="2711"/>
          <ac:spMkLst>
            <pc:docMk/>
            <pc:sldMk cId="676049954" sldId="278"/>
            <ac:spMk id="11" creationId="{C577E177-56CA-3AAA-1185-DE1A3D81FDF0}"/>
          </ac:spMkLst>
        </pc:spChg>
        <pc:spChg chg="add del mod">
          <ac:chgData name="Lowery, Everett W" userId="5a3ecc3d-3f92-4001-8f94-caa44809c4a8" providerId="ADAL" clId="{775F87C9-21D7-4685-B3F9-E9EBEDFE1EB8}" dt="2025-02-18T20:29:41.093" v="1566" actId="478"/>
          <ac:spMkLst>
            <pc:docMk/>
            <pc:sldMk cId="676049954" sldId="278"/>
            <ac:spMk id="16" creationId="{52D278CF-D693-94DD-2A40-E6C6F6BD85EA}"/>
          </ac:spMkLst>
        </pc:spChg>
        <pc:spChg chg="add del mod">
          <ac:chgData name="Lowery, Everett W" userId="5a3ecc3d-3f92-4001-8f94-caa44809c4a8" providerId="ADAL" clId="{775F87C9-21D7-4685-B3F9-E9EBEDFE1EB8}" dt="2025-02-18T20:30:57.190" v="1575" actId="478"/>
          <ac:spMkLst>
            <pc:docMk/>
            <pc:sldMk cId="676049954" sldId="278"/>
            <ac:spMk id="17" creationId="{4866B721-7248-DD16-2145-2AE29200A50A}"/>
          </ac:spMkLst>
        </pc:spChg>
        <pc:picChg chg="mod">
          <ac:chgData name="Lowery, Everett W" userId="5a3ecc3d-3f92-4001-8f94-caa44809c4a8" providerId="ADAL" clId="{775F87C9-21D7-4685-B3F9-E9EBEDFE1EB8}" dt="2025-02-18T20:26:10.424" v="1548" actId="1076"/>
          <ac:picMkLst>
            <pc:docMk/>
            <pc:sldMk cId="676049954" sldId="278"/>
            <ac:picMk id="6" creationId="{A7C43AC4-2198-D93F-490D-ADD2F0520433}"/>
          </ac:picMkLst>
        </pc:picChg>
        <pc:cxnChg chg="add del mod">
          <ac:chgData name="Lowery, Everett W" userId="5a3ecc3d-3f92-4001-8f94-caa44809c4a8" providerId="ADAL" clId="{775F87C9-21D7-4685-B3F9-E9EBEDFE1EB8}" dt="2025-02-18T21:13:51.342" v="1788" actId="1076"/>
          <ac:cxnSpMkLst>
            <pc:docMk/>
            <pc:sldMk cId="676049954" sldId="278"/>
            <ac:cxnSpMk id="8" creationId="{DC101162-4C22-D037-8A07-CE6F1F327912}"/>
          </ac:cxnSpMkLst>
        </pc:cxnChg>
      </pc:sldChg>
      <pc:sldChg chg="addSp delSp modSp add mod modNotesTx">
        <pc:chgData name="Lowery, Everett W" userId="5a3ecc3d-3f92-4001-8f94-caa44809c4a8" providerId="ADAL" clId="{775F87C9-21D7-4685-B3F9-E9EBEDFE1EB8}" dt="2025-02-19T16:30:49.125" v="4482"/>
        <pc:sldMkLst>
          <pc:docMk/>
          <pc:sldMk cId="1148062249" sldId="279"/>
        </pc:sldMkLst>
        <pc:spChg chg="mod">
          <ac:chgData name="Lowery, Everett W" userId="5a3ecc3d-3f92-4001-8f94-caa44809c4a8" providerId="ADAL" clId="{775F87C9-21D7-4685-B3F9-E9EBEDFE1EB8}" dt="2025-02-18T21:18:23.993" v="1917" actId="207"/>
          <ac:spMkLst>
            <pc:docMk/>
            <pc:sldMk cId="1148062249" sldId="279"/>
            <ac:spMk id="3" creationId="{6D50AF6E-CF6A-429E-A4B2-32D2D767B73B}"/>
          </ac:spMkLst>
        </pc:spChg>
        <pc:spChg chg="del">
          <ac:chgData name="Lowery, Everett W" userId="5a3ecc3d-3f92-4001-8f94-caa44809c4a8" providerId="ADAL" clId="{775F87C9-21D7-4685-B3F9-E9EBEDFE1EB8}" dt="2025-02-18T22:26:36.394" v="2080" actId="478"/>
          <ac:spMkLst>
            <pc:docMk/>
            <pc:sldMk cId="1148062249" sldId="279"/>
            <ac:spMk id="4" creationId="{65EE4759-3456-C23F-4AEF-7BD5490754BE}"/>
          </ac:spMkLst>
        </pc:spChg>
        <pc:spChg chg="add mod">
          <ac:chgData name="Lowery, Everett W" userId="5a3ecc3d-3f92-4001-8f94-caa44809c4a8" providerId="ADAL" clId="{775F87C9-21D7-4685-B3F9-E9EBEDFE1EB8}" dt="2025-02-18T22:27:25.528" v="2091" actId="1076"/>
          <ac:spMkLst>
            <pc:docMk/>
            <pc:sldMk cId="1148062249" sldId="279"/>
            <ac:spMk id="5" creationId="{B188F0DE-078E-9D33-4EE3-76F33327AD65}"/>
          </ac:spMkLst>
        </pc:spChg>
        <pc:spChg chg="add del mod">
          <ac:chgData name="Lowery, Everett W" userId="5a3ecc3d-3f92-4001-8f94-caa44809c4a8" providerId="ADAL" clId="{775F87C9-21D7-4685-B3F9-E9EBEDFE1EB8}" dt="2025-02-18T22:00:18.758" v="2007" actId="478"/>
          <ac:spMkLst>
            <pc:docMk/>
            <pc:sldMk cId="1148062249" sldId="279"/>
            <ac:spMk id="7" creationId="{54EB7B16-DD5E-3ECF-3E6E-16F02B7CA98F}"/>
          </ac:spMkLst>
        </pc:spChg>
        <pc:spChg chg="add mod">
          <ac:chgData name="Lowery, Everett W" userId="5a3ecc3d-3f92-4001-8f94-caa44809c4a8" providerId="ADAL" clId="{775F87C9-21D7-4685-B3F9-E9EBEDFE1EB8}" dt="2025-02-19T14:58:24.918" v="4070" actId="2711"/>
          <ac:spMkLst>
            <pc:docMk/>
            <pc:sldMk cId="1148062249" sldId="279"/>
            <ac:spMk id="8" creationId="{CF7C6A2D-4E50-FF51-4FE0-6BE087F756D2}"/>
          </ac:spMkLst>
        </pc:spChg>
        <pc:spChg chg="del mod">
          <ac:chgData name="Lowery, Everett W" userId="5a3ecc3d-3f92-4001-8f94-caa44809c4a8" providerId="ADAL" clId="{775F87C9-21D7-4685-B3F9-E9EBEDFE1EB8}" dt="2025-02-18T22:00:13.497" v="2006" actId="478"/>
          <ac:spMkLst>
            <pc:docMk/>
            <pc:sldMk cId="1148062249" sldId="279"/>
            <ac:spMk id="12" creationId="{345450FD-0529-89CC-E7FC-0B0C2FBD8329}"/>
          </ac:spMkLst>
        </pc:spChg>
        <pc:picChg chg="add mod">
          <ac:chgData name="Lowery, Everett W" userId="5a3ecc3d-3f92-4001-8f94-caa44809c4a8" providerId="ADAL" clId="{775F87C9-21D7-4685-B3F9-E9EBEDFE1EB8}" dt="2025-02-18T22:27:05.756" v="2088" actId="14100"/>
          <ac:picMkLst>
            <pc:docMk/>
            <pc:sldMk cId="1148062249" sldId="279"/>
            <ac:picMk id="10" creationId="{9FBC59F7-505F-DEAF-4636-57C47EB18949}"/>
          </ac:picMkLst>
        </pc:picChg>
      </pc:sldChg>
      <pc:sldChg chg="modSp add mod ord modNotesTx">
        <pc:chgData name="Lowery, Everett W" userId="5a3ecc3d-3f92-4001-8f94-caa44809c4a8" providerId="ADAL" clId="{775F87C9-21D7-4685-B3F9-E9EBEDFE1EB8}" dt="2025-02-19T16:30:35.448" v="4474"/>
        <pc:sldMkLst>
          <pc:docMk/>
          <pc:sldMk cId="702870168" sldId="280"/>
        </pc:sldMkLst>
        <pc:spChg chg="mod">
          <ac:chgData name="Lowery, Everett W" userId="5a3ecc3d-3f92-4001-8f94-caa44809c4a8" providerId="ADAL" clId="{775F87C9-21D7-4685-B3F9-E9EBEDFE1EB8}" dt="2025-02-18T21:16:17.255" v="1846" actId="20577"/>
          <ac:spMkLst>
            <pc:docMk/>
            <pc:sldMk cId="702870168" sldId="280"/>
            <ac:spMk id="3" creationId="{6D50AF6E-CF6A-429E-A4B2-32D2D767B73B}"/>
          </ac:spMkLst>
        </pc:spChg>
        <pc:spChg chg="mod">
          <ac:chgData name="Lowery, Everett W" userId="5a3ecc3d-3f92-4001-8f94-caa44809c4a8" providerId="ADAL" clId="{775F87C9-21D7-4685-B3F9-E9EBEDFE1EB8}" dt="2025-02-19T14:58:02.232" v="4067" actId="2711"/>
          <ac:spMkLst>
            <pc:docMk/>
            <pc:sldMk cId="702870168" sldId="280"/>
            <ac:spMk id="12" creationId="{345450FD-0529-89CC-E7FC-0B0C2FBD8329}"/>
          </ac:spMkLst>
        </pc:spChg>
      </pc:sldChg>
      <pc:sldChg chg="addSp delSp modSp add mod ord modNotesTx">
        <pc:chgData name="Lowery, Everett W" userId="5a3ecc3d-3f92-4001-8f94-caa44809c4a8" providerId="ADAL" clId="{775F87C9-21D7-4685-B3F9-E9EBEDFE1EB8}" dt="2025-02-19T16:30:30.528" v="4471" actId="20577"/>
        <pc:sldMkLst>
          <pc:docMk/>
          <pc:sldMk cId="1964039260" sldId="281"/>
        </pc:sldMkLst>
        <pc:spChg chg="del">
          <ac:chgData name="Lowery, Everett W" userId="5a3ecc3d-3f92-4001-8f94-caa44809c4a8" providerId="ADAL" clId="{775F87C9-21D7-4685-B3F9-E9EBEDFE1EB8}" dt="2025-02-19T14:41:18.522" v="3946" actId="478"/>
          <ac:spMkLst>
            <pc:docMk/>
            <pc:sldMk cId="1964039260" sldId="281"/>
            <ac:spMk id="4" creationId="{65EE4759-3456-C23F-4AEF-7BD5490754BE}"/>
          </ac:spMkLst>
        </pc:spChg>
        <pc:spChg chg="mod">
          <ac:chgData name="Lowery, Everett W" userId="5a3ecc3d-3f92-4001-8f94-caa44809c4a8" providerId="ADAL" clId="{775F87C9-21D7-4685-B3F9-E9EBEDFE1EB8}" dt="2025-02-19T14:57:01.311" v="4060" actId="255"/>
          <ac:spMkLst>
            <pc:docMk/>
            <pc:sldMk cId="1964039260" sldId="281"/>
            <ac:spMk id="12" creationId="{345450FD-0529-89CC-E7FC-0B0C2FBD8329}"/>
          </ac:spMkLst>
        </pc:spChg>
        <pc:picChg chg="add mod">
          <ac:chgData name="Lowery, Everett W" userId="5a3ecc3d-3f92-4001-8f94-caa44809c4a8" providerId="ADAL" clId="{775F87C9-21D7-4685-B3F9-E9EBEDFE1EB8}" dt="2025-02-19T14:41:45.954" v="3952" actId="1076"/>
          <ac:picMkLst>
            <pc:docMk/>
            <pc:sldMk cId="1964039260" sldId="281"/>
            <ac:picMk id="6" creationId="{6C0945D9-E5EC-3BA0-A633-6B1AE4DF24D8}"/>
          </ac:picMkLst>
        </pc:picChg>
      </pc:sldChg>
      <pc:sldChg chg="modSp add mod ord modNotesTx">
        <pc:chgData name="Lowery, Everett W" userId="5a3ecc3d-3f92-4001-8f94-caa44809c4a8" providerId="ADAL" clId="{775F87C9-21D7-4685-B3F9-E9EBEDFE1EB8}" dt="2025-02-19T16:30:45.491" v="4481"/>
        <pc:sldMkLst>
          <pc:docMk/>
          <pc:sldMk cId="1658289692" sldId="282"/>
        </pc:sldMkLst>
        <pc:spChg chg="mod">
          <ac:chgData name="Lowery, Everett W" userId="5a3ecc3d-3f92-4001-8f94-caa44809c4a8" providerId="ADAL" clId="{775F87C9-21D7-4685-B3F9-E9EBEDFE1EB8}" dt="2025-02-18T21:18:08.748" v="1916" actId="20577"/>
          <ac:spMkLst>
            <pc:docMk/>
            <pc:sldMk cId="1658289692" sldId="282"/>
            <ac:spMk id="3" creationId="{6D50AF6E-CF6A-429E-A4B2-32D2D767B73B}"/>
          </ac:spMkLst>
        </pc:spChg>
        <pc:spChg chg="mod">
          <ac:chgData name="Lowery, Everett W" userId="5a3ecc3d-3f92-4001-8f94-caa44809c4a8" providerId="ADAL" clId="{775F87C9-21D7-4685-B3F9-E9EBEDFE1EB8}" dt="2025-02-19T14:57:56.987" v="4066" actId="2711"/>
          <ac:spMkLst>
            <pc:docMk/>
            <pc:sldMk cId="1658289692" sldId="282"/>
            <ac:spMk id="12" creationId="{345450FD-0529-89CC-E7FC-0B0C2FBD8329}"/>
          </ac:spMkLst>
        </pc:spChg>
      </pc:sldChg>
      <pc:sldChg chg="addSp delSp modSp add del mod modNotesTx">
        <pc:chgData name="Lowery, Everett W" userId="5a3ecc3d-3f92-4001-8f94-caa44809c4a8" providerId="ADAL" clId="{775F87C9-21D7-4685-B3F9-E9EBEDFE1EB8}" dt="2025-02-19T17:31:12.527" v="5076" actId="20577"/>
        <pc:sldMkLst>
          <pc:docMk/>
          <pc:sldMk cId="2597923423" sldId="283"/>
        </pc:sldMkLst>
        <pc:spChg chg="mod">
          <ac:chgData name="Lowery, Everett W" userId="5a3ecc3d-3f92-4001-8f94-caa44809c4a8" providerId="ADAL" clId="{775F87C9-21D7-4685-B3F9-E9EBEDFE1EB8}" dt="2025-02-19T13:15:00.450" v="2287"/>
          <ac:spMkLst>
            <pc:docMk/>
            <pc:sldMk cId="2597923423" sldId="283"/>
            <ac:spMk id="3" creationId="{6D50AF6E-CF6A-429E-A4B2-32D2D767B73B}"/>
          </ac:spMkLst>
        </pc:spChg>
        <pc:spChg chg="del">
          <ac:chgData name="Lowery, Everett W" userId="5a3ecc3d-3f92-4001-8f94-caa44809c4a8" providerId="ADAL" clId="{775F87C9-21D7-4685-B3F9-E9EBEDFE1EB8}" dt="2025-02-19T13:17:37.852" v="2465" actId="478"/>
          <ac:spMkLst>
            <pc:docMk/>
            <pc:sldMk cId="2597923423" sldId="283"/>
            <ac:spMk id="4" creationId="{65EE4759-3456-C23F-4AEF-7BD5490754BE}"/>
          </ac:spMkLst>
        </pc:spChg>
        <pc:spChg chg="add mod">
          <ac:chgData name="Lowery, Everett W" userId="5a3ecc3d-3f92-4001-8f94-caa44809c4a8" providerId="ADAL" clId="{775F87C9-21D7-4685-B3F9-E9EBEDFE1EB8}" dt="2025-02-19T14:58:58.770" v="4074" actId="2711"/>
          <ac:spMkLst>
            <pc:docMk/>
            <pc:sldMk cId="2597923423" sldId="283"/>
            <ac:spMk id="5" creationId="{DBF02A7C-3713-D8FC-52D3-BF44A4712566}"/>
          </ac:spMkLst>
        </pc:spChg>
        <pc:spChg chg="mod">
          <ac:chgData name="Lowery, Everett W" userId="5a3ecc3d-3f92-4001-8f94-caa44809c4a8" providerId="ADAL" clId="{775F87C9-21D7-4685-B3F9-E9EBEDFE1EB8}" dt="2025-02-19T17:27:17.907" v="4921" actId="6549"/>
          <ac:spMkLst>
            <pc:docMk/>
            <pc:sldMk cId="2597923423" sldId="283"/>
            <ac:spMk id="12" creationId="{345450FD-0529-89CC-E7FC-0B0C2FBD8329}"/>
          </ac:spMkLst>
        </pc:spChg>
      </pc:sldChg>
      <pc:sldChg chg="modSp add del mod modNotesTx">
        <pc:chgData name="Lowery, Everett W" userId="5a3ecc3d-3f92-4001-8f94-caa44809c4a8" providerId="ADAL" clId="{775F87C9-21D7-4685-B3F9-E9EBEDFE1EB8}" dt="2025-02-19T14:59:13.904" v="4077" actId="2711"/>
        <pc:sldMkLst>
          <pc:docMk/>
          <pc:sldMk cId="1048924863" sldId="284"/>
        </pc:sldMkLst>
        <pc:spChg chg="mod">
          <ac:chgData name="Lowery, Everett W" userId="5a3ecc3d-3f92-4001-8f94-caa44809c4a8" providerId="ADAL" clId="{775F87C9-21D7-4685-B3F9-E9EBEDFE1EB8}" dt="2025-02-19T13:22:02.887" v="2632" actId="20577"/>
          <ac:spMkLst>
            <pc:docMk/>
            <pc:sldMk cId="1048924863" sldId="284"/>
            <ac:spMk id="3" creationId="{6D50AF6E-CF6A-429E-A4B2-32D2D767B73B}"/>
          </ac:spMkLst>
        </pc:spChg>
        <pc:spChg chg="mod">
          <ac:chgData name="Lowery, Everett W" userId="5a3ecc3d-3f92-4001-8f94-caa44809c4a8" providerId="ADAL" clId="{775F87C9-21D7-4685-B3F9-E9EBEDFE1EB8}" dt="2025-02-19T14:59:13.904" v="4077" actId="2711"/>
          <ac:spMkLst>
            <pc:docMk/>
            <pc:sldMk cId="1048924863" sldId="284"/>
            <ac:spMk id="12" creationId="{345450FD-0529-89CC-E7FC-0B0C2FBD8329}"/>
          </ac:spMkLst>
        </pc:spChg>
      </pc:sldChg>
      <pc:sldChg chg="addSp delSp modSp add mod ord modNotesTx">
        <pc:chgData name="Lowery, Everett W" userId="5a3ecc3d-3f92-4001-8f94-caa44809c4a8" providerId="ADAL" clId="{775F87C9-21D7-4685-B3F9-E9EBEDFE1EB8}" dt="2025-02-19T18:50:26.474" v="5294"/>
        <pc:sldMkLst>
          <pc:docMk/>
          <pc:sldMk cId="285283961" sldId="285"/>
        </pc:sldMkLst>
        <pc:spChg chg="mod">
          <ac:chgData name="Lowery, Everett W" userId="5a3ecc3d-3f92-4001-8f94-caa44809c4a8" providerId="ADAL" clId="{775F87C9-21D7-4685-B3F9-E9EBEDFE1EB8}" dt="2025-02-19T14:52:29.776" v="4038" actId="2711"/>
          <ac:spMkLst>
            <pc:docMk/>
            <pc:sldMk cId="285283961" sldId="285"/>
            <ac:spMk id="3" creationId="{894F71E0-E89E-A969-A6C9-854FEF90D675}"/>
          </ac:spMkLst>
        </pc:spChg>
        <pc:spChg chg="del mod">
          <ac:chgData name="Lowery, Everett W" userId="5a3ecc3d-3f92-4001-8f94-caa44809c4a8" providerId="ADAL" clId="{775F87C9-21D7-4685-B3F9-E9EBEDFE1EB8}" dt="2025-02-19T14:51:29.707" v="4026" actId="478"/>
          <ac:spMkLst>
            <pc:docMk/>
            <pc:sldMk cId="285283961" sldId="285"/>
            <ac:spMk id="4" creationId="{B25AE93B-A6EF-EFF4-5676-5B20C101D29A}"/>
          </ac:spMkLst>
        </pc:spChg>
        <pc:spChg chg="add mod">
          <ac:chgData name="Lowery, Everett W" userId="5a3ecc3d-3f92-4001-8f94-caa44809c4a8" providerId="ADAL" clId="{775F87C9-21D7-4685-B3F9-E9EBEDFE1EB8}" dt="2025-02-19T14:55:46.271" v="4052" actId="2711"/>
          <ac:spMkLst>
            <pc:docMk/>
            <pc:sldMk cId="285283961" sldId="285"/>
            <ac:spMk id="5" creationId="{32284E50-AC62-80CA-4439-169610FF9030}"/>
          </ac:spMkLst>
        </pc:spChg>
        <pc:spChg chg="add del mod">
          <ac:chgData name="Lowery, Everett W" userId="5a3ecc3d-3f92-4001-8f94-caa44809c4a8" providerId="ADAL" clId="{775F87C9-21D7-4685-B3F9-E9EBEDFE1EB8}" dt="2025-02-19T14:51:46.353" v="4027" actId="478"/>
          <ac:spMkLst>
            <pc:docMk/>
            <pc:sldMk cId="285283961" sldId="285"/>
            <ac:spMk id="15" creationId="{1399312D-F902-E98F-48B8-169B8CD4D338}"/>
          </ac:spMkLst>
        </pc:spChg>
        <pc:picChg chg="mod">
          <ac:chgData name="Lowery, Everett W" userId="5a3ecc3d-3f92-4001-8f94-caa44809c4a8" providerId="ADAL" clId="{775F87C9-21D7-4685-B3F9-E9EBEDFE1EB8}" dt="2025-02-19T14:52:07.907" v="4036" actId="1076"/>
          <ac:picMkLst>
            <pc:docMk/>
            <pc:sldMk cId="285283961" sldId="285"/>
            <ac:picMk id="6" creationId="{8B1E8370-A3BE-84D0-95C1-A350D9582587}"/>
          </ac:picMkLst>
        </pc:picChg>
      </pc:sldChg>
      <pc:sldChg chg="add del">
        <pc:chgData name="Lowery, Everett W" userId="5a3ecc3d-3f92-4001-8f94-caa44809c4a8" providerId="ADAL" clId="{775F87C9-21D7-4685-B3F9-E9EBEDFE1EB8}" dt="2025-02-19T14:30:00.421" v="3452" actId="47"/>
        <pc:sldMkLst>
          <pc:docMk/>
          <pc:sldMk cId="1426409189" sldId="285"/>
        </pc:sldMkLst>
      </pc:sldChg>
      <pc:sldChg chg="add del">
        <pc:chgData name="Lowery, Everett W" userId="5a3ecc3d-3f92-4001-8f94-caa44809c4a8" providerId="ADAL" clId="{775F87C9-21D7-4685-B3F9-E9EBEDFE1EB8}" dt="2025-02-19T14:30:00.421" v="3452" actId="47"/>
        <pc:sldMkLst>
          <pc:docMk/>
          <pc:sldMk cId="940113369" sldId="286"/>
        </pc:sldMkLst>
      </pc:sldChg>
      <pc:sldChg chg="add del">
        <pc:chgData name="Lowery, Everett W" userId="5a3ecc3d-3f92-4001-8f94-caa44809c4a8" providerId="ADAL" clId="{775F87C9-21D7-4685-B3F9-E9EBEDFE1EB8}" dt="2025-02-19T19:16:03.663" v="5339" actId="47"/>
        <pc:sldMkLst>
          <pc:docMk/>
          <pc:sldMk cId="4185682340" sldId="286"/>
        </pc:sldMkLst>
      </pc:sldChg>
      <pc:sldChg chg="addSp delSp modSp add del mod">
        <pc:chgData name="Lowery, Everett W" userId="5a3ecc3d-3f92-4001-8f94-caa44809c4a8" providerId="ADAL" clId="{775F87C9-21D7-4685-B3F9-E9EBEDFE1EB8}" dt="2025-02-19T19:16:01.443" v="5338" actId="47"/>
        <pc:sldMkLst>
          <pc:docMk/>
          <pc:sldMk cId="1007552412" sldId="287"/>
        </pc:sldMkLst>
        <pc:spChg chg="del">
          <ac:chgData name="Lowery, Everett W" userId="5a3ecc3d-3f92-4001-8f94-caa44809c4a8" providerId="ADAL" clId="{775F87C9-21D7-4685-B3F9-E9EBEDFE1EB8}" dt="2025-02-19T19:09:33.795" v="5319" actId="478"/>
          <ac:spMkLst>
            <pc:docMk/>
            <pc:sldMk cId="1007552412" sldId="287"/>
            <ac:spMk id="3" creationId="{6D50AF6E-CF6A-429E-A4B2-32D2D767B73B}"/>
          </ac:spMkLst>
        </pc:spChg>
        <pc:spChg chg="del">
          <ac:chgData name="Lowery, Everett W" userId="5a3ecc3d-3f92-4001-8f94-caa44809c4a8" providerId="ADAL" clId="{775F87C9-21D7-4685-B3F9-E9EBEDFE1EB8}" dt="2025-02-19T19:09:32.241" v="5318" actId="478"/>
          <ac:spMkLst>
            <pc:docMk/>
            <pc:sldMk cId="1007552412" sldId="287"/>
            <ac:spMk id="4" creationId="{65EE4759-3456-C23F-4AEF-7BD5490754BE}"/>
          </ac:spMkLst>
        </pc:spChg>
        <pc:spChg chg="add del mod">
          <ac:chgData name="Lowery, Everett W" userId="5a3ecc3d-3f92-4001-8f94-caa44809c4a8" providerId="ADAL" clId="{775F87C9-21D7-4685-B3F9-E9EBEDFE1EB8}" dt="2025-02-19T19:09:37.202" v="5321" actId="478"/>
          <ac:spMkLst>
            <pc:docMk/>
            <pc:sldMk cId="1007552412" sldId="287"/>
            <ac:spMk id="6" creationId="{A38ECB17-9882-16B6-D1F6-2014C9507089}"/>
          </ac:spMkLst>
        </pc:spChg>
        <pc:spChg chg="add del mod">
          <ac:chgData name="Lowery, Everett W" userId="5a3ecc3d-3f92-4001-8f94-caa44809c4a8" providerId="ADAL" clId="{775F87C9-21D7-4685-B3F9-E9EBEDFE1EB8}" dt="2025-02-19T19:09:38.804" v="5322" actId="478"/>
          <ac:spMkLst>
            <pc:docMk/>
            <pc:sldMk cId="1007552412" sldId="287"/>
            <ac:spMk id="8" creationId="{C36166A1-036B-1006-4376-F80A3E7FFCE1}"/>
          </ac:spMkLst>
        </pc:spChg>
        <pc:spChg chg="add mod">
          <ac:chgData name="Lowery, Everett W" userId="5a3ecc3d-3f92-4001-8f94-caa44809c4a8" providerId="ADAL" clId="{775F87C9-21D7-4685-B3F9-E9EBEDFE1EB8}" dt="2025-02-19T19:12:11.902" v="5336" actId="164"/>
          <ac:spMkLst>
            <pc:docMk/>
            <pc:sldMk cId="1007552412" sldId="287"/>
            <ac:spMk id="10" creationId="{2A1065CA-14AD-195C-9D4A-44F5A90F81EE}"/>
          </ac:spMkLst>
        </pc:spChg>
        <pc:spChg chg="add mod">
          <ac:chgData name="Lowery, Everett W" userId="5a3ecc3d-3f92-4001-8f94-caa44809c4a8" providerId="ADAL" clId="{775F87C9-21D7-4685-B3F9-E9EBEDFE1EB8}" dt="2025-02-19T19:12:11.902" v="5336" actId="164"/>
          <ac:spMkLst>
            <pc:docMk/>
            <pc:sldMk cId="1007552412" sldId="287"/>
            <ac:spMk id="11" creationId="{D308CF2C-2D69-EA85-09A9-1424090BD1CD}"/>
          </ac:spMkLst>
        </pc:spChg>
        <pc:spChg chg="del">
          <ac:chgData name="Lowery, Everett W" userId="5a3ecc3d-3f92-4001-8f94-caa44809c4a8" providerId="ADAL" clId="{775F87C9-21D7-4685-B3F9-E9EBEDFE1EB8}" dt="2025-02-19T19:09:36.136" v="5320" actId="478"/>
          <ac:spMkLst>
            <pc:docMk/>
            <pc:sldMk cId="1007552412" sldId="287"/>
            <ac:spMk id="12" creationId="{345450FD-0529-89CC-E7FC-0B0C2FBD8329}"/>
          </ac:spMkLst>
        </pc:spChg>
        <pc:grpChg chg="add mod">
          <ac:chgData name="Lowery, Everett W" userId="5a3ecc3d-3f92-4001-8f94-caa44809c4a8" providerId="ADAL" clId="{775F87C9-21D7-4685-B3F9-E9EBEDFE1EB8}" dt="2025-02-19T19:12:25.966" v="5337" actId="688"/>
          <ac:grpSpMkLst>
            <pc:docMk/>
            <pc:sldMk cId="1007552412" sldId="287"/>
            <ac:grpSpMk id="13" creationId="{C2803537-E5EB-910B-C9A7-014C42B8ED56}"/>
          </ac:grpSpMkLst>
        </pc:grpChg>
        <pc:picChg chg="add del mod">
          <ac:chgData name="Lowery, Everett W" userId="5a3ecc3d-3f92-4001-8f94-caa44809c4a8" providerId="ADAL" clId="{775F87C9-21D7-4685-B3F9-E9EBEDFE1EB8}" dt="2025-02-19T19:11:11.075" v="5333" actId="478"/>
          <ac:picMkLst>
            <pc:docMk/>
            <pc:sldMk cId="1007552412" sldId="287"/>
            <ac:picMk id="9" creationId="{FC49A6D5-F143-E705-59BA-B5522ED937ED}"/>
          </ac:picMkLst>
        </pc:picChg>
      </pc:sldChg>
      <pc:sldChg chg="add del">
        <pc:chgData name="Lowery, Everett W" userId="5a3ecc3d-3f92-4001-8f94-caa44809c4a8" providerId="ADAL" clId="{775F87C9-21D7-4685-B3F9-E9EBEDFE1EB8}" dt="2025-02-19T14:30:00.421" v="3452" actId="47"/>
        <pc:sldMkLst>
          <pc:docMk/>
          <pc:sldMk cId="2857027047" sldId="287"/>
        </pc:sldMkLst>
      </pc:sldChg>
      <pc:sldChg chg="add del">
        <pc:chgData name="Lowery, Everett W" userId="5a3ecc3d-3f92-4001-8f94-caa44809c4a8" providerId="ADAL" clId="{775F87C9-21D7-4685-B3F9-E9EBEDFE1EB8}" dt="2025-02-19T14:30:00.421" v="3452" actId="47"/>
        <pc:sldMkLst>
          <pc:docMk/>
          <pc:sldMk cId="1814908191" sldId="288"/>
        </pc:sldMkLst>
      </pc:sldChg>
      <pc:sldChg chg="add del">
        <pc:chgData name="Lowery, Everett W" userId="5a3ecc3d-3f92-4001-8f94-caa44809c4a8" providerId="ADAL" clId="{775F87C9-21D7-4685-B3F9-E9EBEDFE1EB8}" dt="2025-02-19T14:30:00.421" v="3452" actId="47"/>
        <pc:sldMkLst>
          <pc:docMk/>
          <pc:sldMk cId="119480273" sldId="28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2/13/2025</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0"/>
              </a:spcAft>
              <a:tabLst>
                <a:tab pos="228600" algn="l"/>
                <a:tab pos="457200" algn="l"/>
                <a:tab pos="6858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Participant notes:</a:t>
            </a:r>
          </a:p>
          <a:p>
            <a:pPr marL="0" marR="0">
              <a:spcBef>
                <a:spcPts val="1200"/>
              </a:spcBef>
              <a:spcAft>
                <a:spcPts val="0"/>
              </a:spcAft>
              <a:tabLst>
                <a:tab pos="228600" algn="l"/>
                <a:tab pos="457200" algn="l"/>
                <a:tab pos="6858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Welcome to Safety and Performance Through Self-Awareness. This information highlight Human Performance Improvement at an individual level. </a:t>
            </a:r>
          </a:p>
          <a:p>
            <a:pPr marL="0" marR="0">
              <a:spcBef>
                <a:spcPts val="1200"/>
              </a:spcBef>
              <a:spcAft>
                <a:spcPts val="0"/>
              </a:spcAft>
              <a:tabLst>
                <a:tab pos="228600" algn="l"/>
                <a:tab pos="457200" algn="l"/>
                <a:tab pos="6858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1200"/>
              </a:spcBef>
              <a:spcAft>
                <a:spcPts val="0"/>
              </a:spcAft>
              <a:tabLst>
                <a:tab pos="228600" algn="l"/>
                <a:tab pos="457200" algn="l"/>
                <a:tab pos="6858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1200"/>
              </a:spcBef>
              <a:spcAft>
                <a:spcPts val="0"/>
              </a:spcAft>
              <a:tabLst>
                <a:tab pos="228600" algn="l"/>
                <a:tab pos="457200" algn="l"/>
                <a:tab pos="685800" algn="l"/>
              </a:tabLst>
            </a:pPr>
            <a:r>
              <a:rPr lang="en-US" sz="1800" b="0"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p>
          <a:p>
            <a:pPr marL="0" marR="0">
              <a:spcBef>
                <a:spcPts val="1200"/>
              </a:spcBef>
              <a:spcAft>
                <a:spcPts val="0"/>
              </a:spcAft>
              <a:tabLst>
                <a:tab pos="228600" algn="l"/>
                <a:tab pos="457200" algn="l"/>
                <a:tab pos="685800" algn="l"/>
              </a:tabLst>
            </a:pPr>
            <a:r>
              <a:rPr lang="en-US" sz="1800"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rPr>
              <a:t>Welcome the participants to the course.</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3941861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cs typeface="Arial" panose="020B0604020202020204" pitchFamily="34" charset="0"/>
              </a:rPr>
              <a:t>Participant notes:</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Facilitator notes:</a:t>
            </a:r>
          </a:p>
          <a:p>
            <a:endParaRPr lang="en-US" sz="1800" b="0" dirty="0">
              <a:effectLst/>
              <a:latin typeface="Arial" panose="020B0604020202020204" pitchFamily="34" charset="0"/>
              <a:cs typeface="Arial" panose="020B0604020202020204" pitchFamily="34" charset="0"/>
            </a:endParaRPr>
          </a:p>
          <a:p>
            <a:endParaRPr lang="en-US" sz="1800" b="0" dirty="0">
              <a:effectLst/>
              <a:latin typeface="Arial" panose="020B0604020202020204" pitchFamily="34" charset="0"/>
              <a:cs typeface="Arial" panose="020B0604020202020204" pitchFamily="34" charset="0"/>
            </a:endParaRPr>
          </a:p>
          <a:p>
            <a:r>
              <a:rPr lang="en-US" sz="1800" b="0" dirty="0">
                <a:effectLst/>
                <a:latin typeface="Arial" panose="020B0604020202020204" pitchFamily="34" charset="0"/>
                <a:cs typeface="Arial" panose="020B0604020202020204" pitchFamily="34" charset="0"/>
              </a:rPr>
              <a:t>Mental Fatigue</a:t>
            </a:r>
          </a:p>
          <a:p>
            <a:r>
              <a:rPr lang="en-US" sz="1800" b="0" dirty="0">
                <a:effectLst/>
                <a:latin typeface="Arial" panose="020B0604020202020204" pitchFamily="34" charset="0"/>
                <a:cs typeface="Arial" panose="020B0604020202020204" pitchFamily="34" charset="0"/>
              </a:rPr>
              <a:t>Yawning</a:t>
            </a:r>
          </a:p>
          <a:p>
            <a:r>
              <a:rPr lang="en-US" sz="1800" b="0" dirty="0">
                <a:effectLst/>
                <a:latin typeface="Arial" panose="020B0604020202020204" pitchFamily="34" charset="0"/>
                <a:cs typeface="Arial" panose="020B0604020202020204" pitchFamily="34" charset="0"/>
              </a:rPr>
              <a:t>Lack of focus, distracted</a:t>
            </a:r>
          </a:p>
          <a:p>
            <a:r>
              <a:rPr lang="en-US" sz="1800" b="0" dirty="0">
                <a:effectLst/>
                <a:latin typeface="Arial" panose="020B0604020202020204" pitchFamily="34" charset="0"/>
                <a:cs typeface="Arial" panose="020B0604020202020204" pitchFamily="34" charset="0"/>
              </a:rPr>
              <a:t>Small mistakes (typing, dropping, forgetting)</a:t>
            </a:r>
          </a:p>
          <a:p>
            <a:r>
              <a:rPr lang="en-US" sz="1800" b="0" dirty="0">
                <a:effectLst/>
                <a:latin typeface="Arial" panose="020B0604020202020204" pitchFamily="34" charset="0"/>
                <a:cs typeface="Arial" panose="020B0604020202020204" pitchFamily="34" charset="0"/>
              </a:rPr>
              <a:t>HALT (Hungry, Angry, Tired, Lonely)</a:t>
            </a:r>
          </a:p>
          <a:p>
            <a:endParaRPr lang="en-US" sz="1800" b="0" dirty="0">
              <a:effectLst/>
              <a:latin typeface="Arial" panose="020B0604020202020204" pitchFamily="34" charset="0"/>
              <a:cs typeface="Arial" panose="020B0604020202020204" pitchFamily="34" charset="0"/>
            </a:endParaRPr>
          </a:p>
          <a:p>
            <a:endParaRPr lang="en-US" sz="1800" b="1" dirty="0">
              <a:effectLst/>
              <a:latin typeface="Arial" panose="020B0604020202020204" pitchFamily="34" charset="0"/>
              <a:cs typeface="Arial" panose="020B0604020202020204" pitchFamily="34" charset="0"/>
            </a:endParaRPr>
          </a:p>
          <a:p>
            <a:r>
              <a:rPr lang="en-US" sz="1800" b="1" dirty="0">
                <a:effectLst/>
                <a:latin typeface="Arial" panose="020B0604020202020204" pitchFamily="34" charset="0"/>
                <a:cs typeface="Arial" panose="020B0604020202020204" pitchFamily="34" charset="0"/>
              </a:rPr>
              <a:t>Definition</a:t>
            </a:r>
            <a:r>
              <a:rPr lang="en-US" sz="1800" dirty="0">
                <a:effectLst/>
                <a:latin typeface="Arial" panose="020B0604020202020204" pitchFamily="34" charset="0"/>
                <a:cs typeface="Arial" panose="020B0604020202020204" pitchFamily="34" charset="0"/>
              </a:rPr>
              <a:t>: Self-awareness involves recognizing your emotional states, thoughts, and physical conditions and understanding how these influence your behavior and decisions. It plays a critical role in preventing errors by helping you recognize when you're more likely to make mistakes due to internal factors such as stress, fatigue, or distraction.</a:t>
            </a:r>
          </a:p>
          <a:p>
            <a:r>
              <a:rPr lang="en-US" sz="1800" b="1" dirty="0">
                <a:effectLst/>
                <a:latin typeface="Arial" panose="020B0604020202020204" pitchFamily="34" charset="0"/>
                <a:cs typeface="Arial" panose="020B0604020202020204" pitchFamily="34" charset="0"/>
              </a:rPr>
              <a:t>Elaboration</a:t>
            </a:r>
            <a:r>
              <a:rPr lang="en-US" sz="1800" dirty="0">
                <a:effectLst/>
                <a:latin typeface="Arial" panose="020B0604020202020204" pitchFamily="34" charset="0"/>
                <a:cs typeface="Arial" panose="020B0604020202020204" pitchFamily="34" charset="0"/>
              </a:rPr>
              <a:t>: When you're aware of your internal state, you're better equipped to manage your reactions and take steps to mitigate potential errors. For example, if you realize you're fatigued or stressed, you may choose to take a break before continuing an important task.</a:t>
            </a:r>
          </a:p>
          <a:p>
            <a:r>
              <a:rPr lang="en-US" sz="1800" b="1" dirty="0">
                <a:effectLst/>
                <a:latin typeface="Arial" panose="020B0604020202020204" pitchFamily="34" charset="0"/>
                <a:cs typeface="Arial" panose="020B0604020202020204" pitchFamily="34" charset="0"/>
              </a:rPr>
              <a:t>Example</a:t>
            </a:r>
            <a:r>
              <a:rPr lang="en-US" sz="1800" dirty="0">
                <a:effectLst/>
                <a:latin typeface="Arial" panose="020B0604020202020204" pitchFamily="34" charset="0"/>
                <a:cs typeface="Arial" panose="020B0604020202020204" pitchFamily="34" charset="0"/>
              </a:rPr>
              <a:t>: A doctor feeling stressed due to a heavy workload might recognize that their attention is waning. By acknowledging this, they can ask for a colleague’s help or take a brief pause to regain focus, preventing errors in diagnosis or treatment.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0104DB-87CA-D64F-AB86-DB2520DDF5D7}" type="slidenum">
              <a:rPr lang="en-US" smtClean="0"/>
              <a:t>10</a:t>
            </a:fld>
            <a:endParaRPr lang="en-US"/>
          </a:p>
        </p:txBody>
      </p:sp>
    </p:spTree>
    <p:extLst>
      <p:ext uri="{BB962C8B-B14F-4D97-AF65-F5344CB8AC3E}">
        <p14:creationId xmlns:p14="http://schemas.microsoft.com/office/powerpoint/2010/main" val="619290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a:latin typeface="Arial" panose="020B0604020202020204" pitchFamily="34" charset="0"/>
                <a:cs typeface="Arial" panose="020B0604020202020204" pitchFamily="34" charset="0"/>
              </a:rPr>
              <a:t>Participant notes:</a:t>
            </a:r>
          </a:p>
          <a:p>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Facilitator notes:</a:t>
            </a:r>
          </a:p>
          <a:p>
            <a:endParaRPr lang="en-US" sz="4000" b="0" i="0" dirty="0">
              <a:effectLst/>
              <a:latin typeface="Arial" panose="020B0604020202020204" pitchFamily="34" charset="0"/>
              <a:cs typeface="Arial" panose="020B0604020202020204" pitchFamily="34" charset="0"/>
            </a:endParaRPr>
          </a:p>
          <a:p>
            <a:endParaRPr lang="en-US" sz="4000" b="0" i="0" dirty="0">
              <a:effectLst/>
              <a:latin typeface="Arial" panose="020B0604020202020204" pitchFamily="34" charset="0"/>
              <a:cs typeface="Arial" panose="020B0604020202020204" pitchFamily="34" charset="0"/>
            </a:endParaRPr>
          </a:p>
          <a:p>
            <a:r>
              <a:rPr lang="en-US" sz="4000" b="0" i="0" dirty="0">
                <a:effectLst/>
                <a:latin typeface="Arial" panose="020B0604020202020204" pitchFamily="34" charset="0"/>
                <a:cs typeface="Arial" panose="020B0604020202020204" pitchFamily="34" charset="0"/>
              </a:rPr>
              <a:t>Cognitive bias</a:t>
            </a:r>
            <a:r>
              <a:rPr lang="en-US" sz="4000" b="0" i="0" dirty="0">
                <a:solidFill>
                  <a:srgbClr val="334155"/>
                </a:solidFill>
                <a:effectLst/>
                <a:latin typeface="Arial" panose="020B0604020202020204" pitchFamily="34" charset="0"/>
                <a:cs typeface="Arial" panose="020B0604020202020204" pitchFamily="34" charset="0"/>
              </a:rPr>
              <a:t> refers to a systematic pattern of deviation from norm or rationality in judgment, whereby individuals create their own "subjective reality" from their perception of the input. These biases often result from the brain's attempt to simplify information processing. Cognitive biases can lead to perceptual distortion, inaccurate judgment, illogical interpretation, and irrational decision-making.</a:t>
            </a:r>
          </a:p>
          <a:p>
            <a:endParaRPr lang="en-US" sz="4000" b="0" i="0" dirty="0">
              <a:solidFill>
                <a:srgbClr val="334155"/>
              </a:solidFill>
              <a:effectLst/>
              <a:latin typeface="Arial" panose="020B0604020202020204" pitchFamily="34" charset="0"/>
              <a:cs typeface="Arial" panose="020B0604020202020204" pitchFamily="34" charset="0"/>
            </a:endParaRPr>
          </a:p>
          <a:p>
            <a:r>
              <a:rPr lang="en-US" sz="2800" b="0" i="0" dirty="0">
                <a:effectLst/>
                <a:latin typeface="Arial" panose="020B0604020202020204" pitchFamily="34" charset="0"/>
                <a:cs typeface="Arial" panose="020B0604020202020204" pitchFamily="34" charset="0"/>
              </a:rPr>
              <a:t>Confirmation bias</a:t>
            </a:r>
            <a:r>
              <a:rPr lang="en-US" sz="2800" b="0" i="0" dirty="0">
                <a:solidFill>
                  <a:srgbClr val="334155"/>
                </a:solidFill>
                <a:effectLst/>
                <a:latin typeface="Arial" panose="020B0604020202020204" pitchFamily="34" charset="0"/>
                <a:cs typeface="Arial" panose="020B0604020202020204" pitchFamily="34" charset="0"/>
              </a:rPr>
              <a:t> is the tendency for people to favor information that confirms their pre-existing beliefs or hypotheses while disregarding or dismissing information that contradicts them. This cognitive bias can lead to skewed interpretation of evidence, faulty decision-making, and reinforcement of erroneous beliefs.</a:t>
            </a:r>
          </a:p>
          <a:p>
            <a:endParaRPr lang="en-US" sz="2800" b="0" i="0" dirty="0">
              <a:solidFill>
                <a:srgbClr val="334155"/>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00" dirty="0">
                <a:effectLst/>
                <a:latin typeface="Arial" panose="020B0604020202020204" pitchFamily="34" charset="0"/>
                <a:ea typeface="Aptos" panose="020B0004020202020204" pitchFamily="34" charset="0"/>
                <a:cs typeface="Arial" panose="020B0604020202020204" pitchFamily="34" charset="0"/>
              </a:rPr>
              <a:t>Emotional triggers </a:t>
            </a:r>
            <a:r>
              <a:rPr lang="en-US" sz="1800" kern="100" dirty="0">
                <a:effectLst/>
                <a:latin typeface="Arial" panose="020B0604020202020204" pitchFamily="34" charset="0"/>
                <a:ea typeface="Aptos" panose="020B0004020202020204" pitchFamily="34" charset="0"/>
                <a:cs typeface="Arial" panose="020B0604020202020204" pitchFamily="34" charset="0"/>
              </a:rPr>
              <a:t>are specific events, situations, or stimuli that provoke an intense emotional reaction. These reactions can be positive or negative and often stem from past experiences, personal sensitivities, or unresolved issues. Emotional triggers can lead to feelings such as anger, sadness, fear, joy, or excitement, impacting how individuals respond to certain situations.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rial" panose="020B0604020202020204" pitchFamily="34" charset="0"/>
                <a:ea typeface="Aptos" panose="020B0004020202020204" pitchFamily="34" charset="0"/>
                <a:cs typeface="Arial" panose="020B0604020202020204" pitchFamily="34" charset="0"/>
              </a:rPr>
              <a:t>Complacency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rial" panose="020B0604020202020204" pitchFamily="34" charset="0"/>
                <a:ea typeface="Aptos" panose="020B0004020202020204" pitchFamily="34" charset="0"/>
                <a:cs typeface="Arial" panose="020B0604020202020204" pitchFamily="34" charset="0"/>
              </a:rPr>
              <a:t>Normalization of Deviance</a:t>
            </a:r>
          </a:p>
          <a:p>
            <a:endParaRPr lang="en-US" sz="2800" b="0" i="0" dirty="0">
              <a:solidFill>
                <a:srgbClr val="334155"/>
              </a:solidFill>
              <a:effectLst/>
              <a:latin typeface="Arial" panose="020B0604020202020204" pitchFamily="34" charset="0"/>
              <a:cs typeface="Arial" panose="020B0604020202020204" pitchFamily="34" charset="0"/>
            </a:endParaRPr>
          </a:p>
          <a:p>
            <a:endParaRPr lang="en-US" sz="2800" b="0" i="0" dirty="0">
              <a:solidFill>
                <a:srgbClr val="334155"/>
              </a:solidFill>
              <a:effectLst/>
              <a:latin typeface="Arial" panose="020B0604020202020204" pitchFamily="34" charset="0"/>
              <a:cs typeface="Arial" panose="020B0604020202020204" pitchFamily="34" charset="0"/>
            </a:endParaRPr>
          </a:p>
          <a:p>
            <a:r>
              <a:rPr lang="en-US" sz="1800" b="1" dirty="0">
                <a:effectLst/>
                <a:latin typeface="Arial" panose="020B0604020202020204" pitchFamily="34" charset="0"/>
                <a:cs typeface="Arial" panose="020B0604020202020204" pitchFamily="34" charset="0"/>
              </a:rPr>
              <a:t>Definition</a:t>
            </a:r>
            <a:r>
              <a:rPr lang="en-US" sz="1800" dirty="0">
                <a:effectLst/>
                <a:latin typeface="Arial" panose="020B0604020202020204" pitchFamily="34" charset="0"/>
                <a:cs typeface="Arial" panose="020B0604020202020204" pitchFamily="34" charset="0"/>
              </a:rPr>
              <a:t>: Cognitive biases are systematic errors in thinking that can influence judgment and decision-making. Emotional triggers are responses to situations that cause strong emotional reactions. Being aware of these biases and triggers allows individuals to make more rational decisions and avoid errors that arise from flawed thinking or overreactions.</a:t>
            </a:r>
          </a:p>
          <a:p>
            <a:r>
              <a:rPr lang="en-US" sz="1800" b="1" dirty="0">
                <a:effectLst/>
                <a:latin typeface="Arial" panose="020B0604020202020204" pitchFamily="34" charset="0"/>
                <a:cs typeface="Arial" panose="020B0604020202020204" pitchFamily="34" charset="0"/>
              </a:rPr>
              <a:t>Elaboration</a:t>
            </a:r>
            <a:r>
              <a:rPr lang="en-US" sz="1800" dirty="0">
                <a:effectLst/>
                <a:latin typeface="Arial" panose="020B0604020202020204" pitchFamily="34" charset="0"/>
                <a:cs typeface="Arial" panose="020B0604020202020204" pitchFamily="34" charset="0"/>
              </a:rPr>
              <a:t>: Recognizing when cognitive biases (e.g., confirmation bias) or emotional triggers (e.g., anger from criticism) affect your decisions can help you pause and reconsider your response. This self-awareness helps reduce errors in judgment or decision-making.</a:t>
            </a:r>
          </a:p>
          <a:p>
            <a:r>
              <a:rPr lang="en-US" sz="1800" b="1" dirty="0">
                <a:effectLst/>
                <a:latin typeface="Arial" panose="020B0604020202020204" pitchFamily="34" charset="0"/>
                <a:cs typeface="Arial" panose="020B0604020202020204" pitchFamily="34" charset="0"/>
              </a:rPr>
              <a:t>Example</a:t>
            </a:r>
            <a:r>
              <a:rPr lang="en-US" sz="1800" dirty="0">
                <a:effectLst/>
                <a:latin typeface="Arial" panose="020B0604020202020204" pitchFamily="34" charset="0"/>
                <a:cs typeface="Arial" panose="020B0604020202020204" pitchFamily="34" charset="0"/>
              </a:rPr>
              <a:t>: If you're prone to </a:t>
            </a:r>
            <a:r>
              <a:rPr lang="en-US" sz="1800" b="1" dirty="0">
                <a:effectLst/>
                <a:latin typeface="Arial" panose="020B0604020202020204" pitchFamily="34" charset="0"/>
                <a:cs typeface="Arial" panose="020B0604020202020204" pitchFamily="34" charset="0"/>
              </a:rPr>
              <a:t>confirmation bias</a:t>
            </a:r>
            <a:r>
              <a:rPr lang="en-US" sz="1800" dirty="0">
                <a:effectLst/>
                <a:latin typeface="Arial" panose="020B0604020202020204" pitchFamily="34" charset="0"/>
                <a:cs typeface="Arial" panose="020B0604020202020204" pitchFamily="34" charset="0"/>
              </a:rPr>
              <a:t>, you may seek out information that supports your preexisting beliefs. If you recognize this tendency, you can actively search for contradictory information to ensure a balanced decision.</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11</a:t>
            </a:fld>
            <a:endParaRPr lang="en-US"/>
          </a:p>
        </p:txBody>
      </p:sp>
    </p:spTree>
    <p:extLst>
      <p:ext uri="{BB962C8B-B14F-4D97-AF65-F5344CB8AC3E}">
        <p14:creationId xmlns:p14="http://schemas.microsoft.com/office/powerpoint/2010/main" val="3022823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Participant notes: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Facilitator notes:</a:t>
            </a:r>
          </a:p>
          <a:p>
            <a:endParaRPr lang="en-US" dirty="0"/>
          </a:p>
          <a:p>
            <a:endParaRPr lang="en-US" dirty="0"/>
          </a:p>
          <a:p>
            <a:endParaRPr lang="en-US" dirty="0"/>
          </a:p>
          <a:p>
            <a:r>
              <a:rPr lang="en-US" dirty="0"/>
              <a:t>Observations</a:t>
            </a:r>
          </a:p>
          <a:p>
            <a:r>
              <a:rPr lang="en-US" dirty="0"/>
              <a:t>Yoda</a:t>
            </a:r>
          </a:p>
          <a:p>
            <a:r>
              <a:rPr lang="en-US" dirty="0"/>
              <a:t>Sheepdog</a:t>
            </a:r>
          </a:p>
          <a:p>
            <a:endParaRPr lang="en-US" dirty="0"/>
          </a:p>
          <a:p>
            <a:r>
              <a:rPr lang="en-US" sz="1800" b="1" dirty="0">
                <a:effectLst/>
                <a:latin typeface="Segoe UI" panose="020B0502040204020203" pitchFamily="34" charset="0"/>
              </a:rPr>
              <a:t>Definition</a:t>
            </a:r>
            <a:r>
              <a:rPr lang="en-US" sz="1800" dirty="0">
                <a:effectLst/>
                <a:latin typeface="Segoe UI" panose="020B0502040204020203" pitchFamily="34" charset="0"/>
              </a:rPr>
              <a:t>: Situational awareness involves understanding your environment and recognizing potential risks or changes in your surroundings.</a:t>
            </a:r>
            <a:endParaRPr lang="en-US" sz="1800" dirty="0">
              <a:effectLst/>
              <a:latin typeface="Arial" panose="020B0604020202020204" pitchFamily="34" charset="0"/>
            </a:endParaRPr>
          </a:p>
          <a:p>
            <a:r>
              <a:rPr lang="en-US" sz="1800" b="1" dirty="0">
                <a:effectLst/>
                <a:latin typeface="Segoe UI" panose="020B0502040204020203" pitchFamily="34" charset="0"/>
              </a:rPr>
              <a:t>Elaboration</a:t>
            </a:r>
            <a:r>
              <a:rPr lang="en-US" sz="1800" dirty="0">
                <a:effectLst/>
                <a:latin typeface="Segoe UI" panose="020B0502040204020203" pitchFamily="34" charset="0"/>
              </a:rPr>
              <a:t>: Exercises to improve situational awareness can include scanning the environment, assessing risks, and predicting potential outcomes. This can help individuals make better decisions by anticipating challenges or dangers.</a:t>
            </a:r>
            <a:endParaRPr lang="en-US" sz="1800" dirty="0">
              <a:effectLst/>
              <a:latin typeface="Arial" panose="020B0604020202020204" pitchFamily="34" charset="0"/>
            </a:endParaRPr>
          </a:p>
          <a:p>
            <a:r>
              <a:rPr lang="en-US" sz="1800" b="1" dirty="0">
                <a:effectLst/>
                <a:latin typeface="Segoe UI" panose="020B0502040204020203" pitchFamily="34" charset="0"/>
              </a:rPr>
              <a:t>Example</a:t>
            </a:r>
            <a:r>
              <a:rPr lang="en-US" sz="1800" dirty="0">
                <a:effectLst/>
                <a:latin typeface="Segoe UI" panose="020B0502040204020203" pitchFamily="34" charset="0"/>
              </a:rPr>
              <a:t>: While walking in a crowded space, a situational awareness exercise could involve scanning for potential obstacles or people who might pose a risk (e.g., someone walking erratically or vehicles approaching).</a:t>
            </a:r>
            <a:endParaRPr lang="en-US" sz="1800" dirty="0">
              <a:effectLst/>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12</a:t>
            </a:fld>
            <a:endParaRPr lang="en-US"/>
          </a:p>
        </p:txBody>
      </p:sp>
    </p:spTree>
    <p:extLst>
      <p:ext uri="{BB962C8B-B14F-4D97-AF65-F5344CB8AC3E}">
        <p14:creationId xmlns:p14="http://schemas.microsoft.com/office/powerpoint/2010/main" val="1936773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Participant notes: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Facilitator notes:</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13</a:t>
            </a:fld>
            <a:endParaRPr lang="en-US"/>
          </a:p>
        </p:txBody>
      </p:sp>
    </p:spTree>
    <p:extLst>
      <p:ext uri="{BB962C8B-B14F-4D97-AF65-F5344CB8AC3E}">
        <p14:creationId xmlns:p14="http://schemas.microsoft.com/office/powerpoint/2010/main" val="4011586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Participant notes: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Facilitator notes:</a:t>
            </a:r>
          </a:p>
          <a:p>
            <a:endParaRPr lang="en-US" dirty="0"/>
          </a:p>
          <a:p>
            <a:endParaRPr lang="en-US" dirty="0"/>
          </a:p>
          <a:p>
            <a:endParaRPr lang="en-US" dirty="0"/>
          </a:p>
          <a:p>
            <a:endParaRPr lang="en-US" dirty="0"/>
          </a:p>
          <a:p>
            <a:r>
              <a:rPr lang="en-US" dirty="0"/>
              <a:t>Place keeping (Elmo reminder for USB)</a:t>
            </a:r>
          </a:p>
          <a:p>
            <a:r>
              <a:rPr lang="en-US" dirty="0"/>
              <a:t>Do not disturb time and sign</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14</a:t>
            </a:fld>
            <a:endParaRPr lang="en-US"/>
          </a:p>
        </p:txBody>
      </p:sp>
    </p:spTree>
    <p:extLst>
      <p:ext uri="{BB962C8B-B14F-4D97-AF65-F5344CB8AC3E}">
        <p14:creationId xmlns:p14="http://schemas.microsoft.com/office/powerpoint/2010/main" val="3154558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Participant notes: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Facilitator notes:</a:t>
            </a:r>
          </a:p>
          <a:p>
            <a:endParaRPr lang="en-US" dirty="0"/>
          </a:p>
          <a:p>
            <a:r>
              <a:rPr lang="en-US" dirty="0"/>
              <a:t>C:</a:t>
            </a:r>
          </a:p>
          <a:p>
            <a:r>
              <a:rPr lang="en-US" dirty="0"/>
              <a:t>STOP-Stop, Think, Observe, Proceed)</a:t>
            </a:r>
          </a:p>
          <a:p>
            <a:r>
              <a:rPr lang="en-US" dirty="0"/>
              <a:t>HALT (Hunger, Angry, Tired, </a:t>
            </a:r>
            <a:r>
              <a:rPr lang="en-US" dirty="0" err="1"/>
              <a:t>Loneley</a:t>
            </a:r>
            <a:r>
              <a:rPr lang="en-US" dirty="0"/>
              <a:t>)</a:t>
            </a:r>
          </a:p>
          <a:p>
            <a:r>
              <a:rPr lang="en-US" dirty="0"/>
              <a:t>B:</a:t>
            </a:r>
          </a:p>
          <a:p>
            <a:r>
              <a:rPr lang="en-US" dirty="0"/>
              <a:t>Pause, do a mental-physical inventory</a:t>
            </a:r>
          </a:p>
          <a:p>
            <a:r>
              <a:rPr lang="en-US" dirty="0"/>
              <a:t>Identify thoughts and capture for later</a:t>
            </a:r>
          </a:p>
          <a:p>
            <a:endParaRPr lang="en-US" dirty="0"/>
          </a:p>
          <a:p>
            <a:r>
              <a:rPr lang="en-US" dirty="0"/>
              <a:t>Begin the day - What does a safe, respectful, caring, high producer do? Today I am going to perform like one who _______.</a:t>
            </a:r>
          </a:p>
          <a:p>
            <a:r>
              <a:rPr lang="en-US" dirty="0"/>
              <a:t>10 second pause</a:t>
            </a:r>
          </a:p>
          <a:p>
            <a:r>
              <a:rPr lang="en-US" dirty="0"/>
              <a:t>Self-Check, </a:t>
            </a:r>
          </a:p>
          <a:p>
            <a:r>
              <a:rPr lang="en-US" dirty="0"/>
              <a:t>Am I in the “zone”? Do I need to be? What does this look like?</a:t>
            </a:r>
          </a:p>
          <a:p>
            <a:endParaRPr lang="en-US" dirty="0"/>
          </a:p>
          <a:p>
            <a:r>
              <a:rPr lang="en-US" dirty="0"/>
              <a:t>Guardrails</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15</a:t>
            </a:fld>
            <a:endParaRPr lang="en-US"/>
          </a:p>
        </p:txBody>
      </p:sp>
    </p:spTree>
    <p:extLst>
      <p:ext uri="{BB962C8B-B14F-4D97-AF65-F5344CB8AC3E}">
        <p14:creationId xmlns:p14="http://schemas.microsoft.com/office/powerpoint/2010/main" val="819776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Better Up (site and app)</a:t>
            </a:r>
          </a:p>
          <a:p>
            <a:r>
              <a:rPr lang="en-US" dirty="0"/>
              <a:t>Health provider</a:t>
            </a:r>
          </a:p>
          <a:p>
            <a:r>
              <a:rPr lang="en-US" dirty="0"/>
              <a:t>Life coach (Jon Acuff, Corrin Crabtree, Elizabeth Benton, Brendon Burchard, Jack Canfield, </a:t>
            </a:r>
            <a:r>
              <a:rPr lang="en-US" dirty="0" err="1"/>
              <a:t>Brene</a:t>
            </a:r>
            <a:r>
              <a:rPr lang="en-US" dirty="0"/>
              <a:t> Brown) </a:t>
            </a:r>
          </a:p>
          <a:p>
            <a:r>
              <a:rPr lang="en-US" dirty="0"/>
              <a:t>Accountability buddy</a:t>
            </a:r>
          </a:p>
          <a:p>
            <a:r>
              <a:rPr lang="en-US" dirty="0"/>
              <a:t>Years of college and professional experience…what self mastery?</a:t>
            </a:r>
          </a:p>
        </p:txBody>
      </p:sp>
      <p:sp>
        <p:nvSpPr>
          <p:cNvPr id="4" name="Slide Number Placeholder 3"/>
          <p:cNvSpPr>
            <a:spLocks noGrp="1"/>
          </p:cNvSpPr>
          <p:nvPr>
            <p:ph type="sldNum" sz="quarter" idx="5"/>
          </p:nvPr>
        </p:nvSpPr>
        <p:spPr/>
        <p:txBody>
          <a:bodyPr/>
          <a:lstStyle/>
          <a:p>
            <a:fld id="{710104DB-87CA-D64F-AB86-DB2520DDF5D7}" type="slidenum">
              <a:rPr lang="en-US" smtClean="0"/>
              <a:t>16</a:t>
            </a:fld>
            <a:endParaRPr lang="en-US"/>
          </a:p>
        </p:txBody>
      </p:sp>
    </p:spTree>
    <p:extLst>
      <p:ext uri="{BB962C8B-B14F-4D97-AF65-F5344CB8AC3E}">
        <p14:creationId xmlns:p14="http://schemas.microsoft.com/office/powerpoint/2010/main" val="1739393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cs typeface="Arial" panose="020B0604020202020204" pitchFamily="34" charset="0"/>
              </a:rPr>
              <a:t>Participant notes:</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Facilitator notes:</a:t>
            </a:r>
          </a:p>
          <a:p>
            <a:pPr marL="228600" marR="0">
              <a:lnSpc>
                <a:spcPct val="107000"/>
              </a:lnSpc>
              <a:spcBef>
                <a:spcPts val="0"/>
              </a:spcBef>
              <a:spcAft>
                <a:spcPts val="800"/>
              </a:spcAft>
            </a:pPr>
            <a:endParaRPr lang="en-US" sz="1800" b="1" kern="100" dirty="0">
              <a:effectLst/>
              <a:latin typeface="Calibri" panose="020F0502020204030204" pitchFamily="34" charset="0"/>
              <a:ea typeface="Aptos" panose="020B0004020202020204" pitchFamily="34" charset="0"/>
              <a:cs typeface="Times New Roman" panose="02020603050405020304" pitchFamily="18" charset="0"/>
            </a:endParaRPr>
          </a:p>
          <a:p>
            <a:pPr marL="228600" marR="0">
              <a:lnSpc>
                <a:spcPct val="107000"/>
              </a:lnSpc>
              <a:spcBef>
                <a:spcPts val="0"/>
              </a:spcBef>
              <a:spcAft>
                <a:spcPts val="800"/>
              </a:spcAft>
            </a:pPr>
            <a:endParaRPr lang="en-US" sz="1800" b="1" kern="100" dirty="0">
              <a:effectLst/>
              <a:latin typeface="Calibri" panose="020F0502020204030204" pitchFamily="34" charset="0"/>
              <a:ea typeface="Aptos" panose="020B0004020202020204" pitchFamily="34" charset="0"/>
              <a:cs typeface="Times New Roman" panose="02020603050405020304" pitchFamily="18" charset="0"/>
            </a:endParaRPr>
          </a:p>
          <a:p>
            <a:pPr marL="228600" marR="0">
              <a:lnSpc>
                <a:spcPct val="107000"/>
              </a:lnSpc>
              <a:spcBef>
                <a:spcPts val="0"/>
              </a:spcBef>
              <a:spcAft>
                <a:spcPts val="800"/>
              </a:spcAft>
            </a:pPr>
            <a:endParaRPr lang="en-US" sz="1800" b="1" kern="100" dirty="0">
              <a:effectLst/>
              <a:latin typeface="Calibri" panose="020F0502020204030204" pitchFamily="34" charset="0"/>
              <a:ea typeface="Aptos" panose="020B0004020202020204" pitchFamily="34" charset="0"/>
              <a:cs typeface="Times New Roman" panose="02020603050405020304" pitchFamily="18" charset="0"/>
            </a:endParaRPr>
          </a:p>
          <a:p>
            <a:pPr marL="228600" marR="0">
              <a:lnSpc>
                <a:spcPct val="107000"/>
              </a:lnSpc>
              <a:spcBef>
                <a:spcPts val="0"/>
              </a:spcBef>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Scenario 1:</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Handling Task Uncertainty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br>
              <a:rPr lang="en-US" sz="1800" kern="100" dirty="0">
                <a:effectLst/>
                <a:latin typeface="Calibri" panose="020F0502020204030204" pitchFamily="34" charset="0"/>
                <a:ea typeface="Aptos" panose="020B0004020202020204" pitchFamily="34" charset="0"/>
                <a:cs typeface="Times New Roman" panose="02020603050405020304" pitchFamily="18" charset="0"/>
              </a:rPr>
            </a:br>
            <a:r>
              <a:rPr lang="en-US" sz="1800" kern="100" dirty="0">
                <a:effectLst/>
                <a:latin typeface="Calibri" panose="020F0502020204030204" pitchFamily="34" charset="0"/>
                <a:ea typeface="Aptos" panose="020B0004020202020204" pitchFamily="34" charset="0"/>
                <a:cs typeface="Times New Roman" panose="02020603050405020304" pitchFamily="18" charset="0"/>
              </a:rPr>
              <a:t>Situation: You are assigned a critical task but notice inconsistencies in the procedure. What actions should you take to ensure accuracy and safety?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a:lnSpc>
                <a:spcPct val="107000"/>
              </a:lnSpc>
              <a:spcBef>
                <a:spcPts val="1200"/>
              </a:spcBef>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Implementation: Use the "Pause When Unsure" tool—stop the task, verify procedures, and consult a supervisor before proceeding.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Discussion: Importance of questioning attitude and validation techniques.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Example: A technician notices a discrepancy in a maintenance checklist. Instead of proceeding, they stop work, review the procedure, and confirm with a supervisor before continuing.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a:lnSpc>
                <a:spcPct val="107000"/>
              </a:lnSpc>
              <a:spcBef>
                <a:spcPts val="0"/>
              </a:spcBef>
              <a:spcAft>
                <a:spcPts val="800"/>
              </a:spcAft>
            </a:pPr>
            <a:endParaRPr lang="en-US" sz="1800" b="1" kern="100" dirty="0">
              <a:effectLst/>
              <a:latin typeface="Calibri" panose="020F0502020204030204" pitchFamily="34" charset="0"/>
              <a:ea typeface="Aptos" panose="020B0004020202020204" pitchFamily="34" charset="0"/>
              <a:cs typeface="Times New Roman" panose="02020603050405020304" pitchFamily="18" charset="0"/>
            </a:endParaRPr>
          </a:p>
          <a:p>
            <a:pPr marL="228600" marR="0">
              <a:lnSpc>
                <a:spcPct val="107000"/>
              </a:lnSpc>
              <a:spcBef>
                <a:spcPts val="0"/>
              </a:spcBef>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Scenario 2:</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Overcoming Error-Likely Situations</a:t>
            </a:r>
            <a:br>
              <a:rPr lang="en-US" sz="1800" kern="100" dirty="0">
                <a:effectLst/>
                <a:latin typeface="Calibri" panose="020F0502020204030204" pitchFamily="34" charset="0"/>
                <a:ea typeface="Aptos" panose="020B0004020202020204" pitchFamily="34" charset="0"/>
                <a:cs typeface="Times New Roman" panose="02020603050405020304" pitchFamily="18" charset="0"/>
              </a:rPr>
            </a:br>
            <a:r>
              <a:rPr lang="en-US" sz="1800" kern="100" dirty="0">
                <a:effectLst/>
                <a:latin typeface="Calibri" panose="020F0502020204030204" pitchFamily="34" charset="0"/>
                <a:ea typeface="Aptos" panose="020B0004020202020204" pitchFamily="34" charset="0"/>
                <a:cs typeface="Times New Roman" panose="02020603050405020304" pitchFamily="18" charset="0"/>
              </a:rPr>
              <a:t>Situation: You are under time pressure and tempted to bypass a verification step. What should you do?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Implementation: Apply "Self-Checking" (STAR—Stop, Think, Act, Review) to ensure proper execution and minimize risks.</a:t>
            </a:r>
            <a:br>
              <a:rPr lang="en-US" sz="1800" kern="100" dirty="0">
                <a:effectLst/>
                <a:latin typeface="Calibri" panose="020F0502020204030204" pitchFamily="34" charset="0"/>
                <a:ea typeface="Aptos" panose="020B0004020202020204" pitchFamily="34" charset="0"/>
                <a:cs typeface="Times New Roman" panose="02020603050405020304" pitchFamily="18" charset="0"/>
              </a:rPr>
            </a:br>
            <a:r>
              <a:rPr lang="en-US" sz="1800" kern="100" dirty="0">
                <a:effectLst/>
                <a:latin typeface="Calibri" panose="020F0502020204030204" pitchFamily="34" charset="0"/>
                <a:ea typeface="Aptos" panose="020B0004020202020204" pitchFamily="34" charset="0"/>
                <a:cs typeface="Times New Roman" panose="02020603050405020304" pitchFamily="18" charset="0"/>
              </a:rPr>
              <a:t>Discussion: Implementing self-checking, stopping when unsure, and peer reviews.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Example: An engineer about to activate a system pause to self-check, confirming the right switch is being engaged, ensuring safety before proceeding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a:lnSpc>
                <a:spcPct val="107000"/>
              </a:lnSpc>
              <a:spcBef>
                <a:spcPts val="0"/>
              </a:spcBef>
              <a:spcAft>
                <a:spcPts val="0"/>
              </a:spcAft>
            </a:pPr>
            <a:endParaRPr lang="en-US" sz="1800" b="1" kern="100" dirty="0">
              <a:effectLst/>
              <a:latin typeface="Calibri" panose="020F0502020204030204" pitchFamily="34" charset="0"/>
              <a:ea typeface="Aptos" panose="020B0004020202020204" pitchFamily="34" charset="0"/>
              <a:cs typeface="Times New Roman" panose="02020603050405020304" pitchFamily="18" charset="0"/>
            </a:endParaRPr>
          </a:p>
          <a:p>
            <a:pPr marL="22860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Scenario 3:</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Handling Unclear Communication</a:t>
            </a:r>
            <a:br>
              <a:rPr lang="en-US" sz="1800" kern="100" dirty="0">
                <a:effectLst/>
                <a:latin typeface="Calibri" panose="020F0502020204030204" pitchFamily="34" charset="0"/>
                <a:ea typeface="Aptos" panose="020B0004020202020204" pitchFamily="34" charset="0"/>
                <a:cs typeface="Times New Roman" panose="02020603050405020304" pitchFamily="18" charset="0"/>
              </a:rPr>
            </a:br>
            <a:r>
              <a:rPr lang="en-US" sz="1800" kern="100" dirty="0">
                <a:effectLst/>
                <a:latin typeface="Calibri" panose="020F0502020204030204" pitchFamily="34" charset="0"/>
                <a:ea typeface="Aptos" panose="020B0004020202020204" pitchFamily="34" charset="0"/>
                <a:cs typeface="Times New Roman" panose="02020603050405020304" pitchFamily="18" charset="0"/>
              </a:rPr>
              <a:t>Situation: Instructions from a supervisor are vague, but the task has high safety implications. How should you proceed?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Implementation: Utilize "Three-Way Communication"—repeat back instructions to confirm understanding and ensure alignment.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a:lnSpc>
                <a:spcPct val="107000"/>
              </a:lnSpc>
              <a:spcBef>
                <a:spcPts val="1200"/>
              </a:spcBef>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Discussion: The role of effective communication and three-way communication techniques.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Example: A control room operator receives instructions to adjust a valve. They repeat the instruction back, clarify any ambiguities, and confirm before making adjustments.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Find one leader to give example?</a:t>
            </a:r>
          </a:p>
          <a:p>
            <a:pPr marL="0" marR="0">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Mitchell will reach out to team leads (Michael Fox (1 or 2).</a:t>
            </a:r>
          </a:p>
          <a:p>
            <a:pPr marL="0" marR="0">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Mitchell has an example on this-electrical/verify.</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17</a:t>
            </a:fld>
            <a:endParaRPr lang="en-US"/>
          </a:p>
        </p:txBody>
      </p:sp>
    </p:spTree>
    <p:extLst>
      <p:ext uri="{BB962C8B-B14F-4D97-AF65-F5344CB8AC3E}">
        <p14:creationId xmlns:p14="http://schemas.microsoft.com/office/powerpoint/2010/main" val="1047787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cs typeface="Arial" panose="020B0604020202020204" pitchFamily="34" charset="0"/>
              </a:rPr>
              <a:t>Participant notes:</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Facilitator notes:</a:t>
            </a: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Hand out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SCoR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cards and reference materials. (Better Up, Books, DOE Handbook-link, course work on mindfulness – self talk, etc.)</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Ask:</a:t>
            </a: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have we missed in this hour? Backpack. Propped open door. Random cables.</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18</a:t>
            </a:fld>
            <a:endParaRPr lang="en-US"/>
          </a:p>
        </p:txBody>
      </p:sp>
    </p:spTree>
    <p:extLst>
      <p:ext uri="{BB962C8B-B14F-4D97-AF65-F5344CB8AC3E}">
        <p14:creationId xmlns:p14="http://schemas.microsoft.com/office/powerpoint/2010/main" val="1852986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Participant notes:</a:t>
            </a:r>
          </a:p>
          <a:p>
            <a:r>
              <a:rPr lang="en-US" sz="1200" dirty="0">
                <a:latin typeface="Arial" panose="020B0604020202020204" pitchFamily="34" charset="0"/>
                <a:cs typeface="Arial" panose="020B0604020202020204" pitchFamily="34" charset="0"/>
              </a:rPr>
              <a:t>Thank you for attending and participating in this engagement on </a:t>
            </a:r>
            <a:r>
              <a:rPr lang="en-US" dirty="0"/>
              <a:t>Safety and Performance Through Self-Awareness.</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Facilitator notes:</a:t>
            </a:r>
          </a:p>
          <a:p>
            <a:r>
              <a:rPr lang="en-US" sz="1200" dirty="0">
                <a:latin typeface="Arial" panose="020B0604020202020204" pitchFamily="34" charset="0"/>
                <a:cs typeface="Arial" panose="020B0604020202020204" pitchFamily="34" charset="0"/>
              </a:rPr>
              <a:t>Dismiss the participants and thank them for their attendance and participation.</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19</a:t>
            </a:fld>
            <a:endParaRPr lang="en-US"/>
          </a:p>
        </p:txBody>
      </p:sp>
    </p:spTree>
    <p:extLst>
      <p:ext uri="{BB962C8B-B14F-4D97-AF65-F5344CB8AC3E}">
        <p14:creationId xmlns:p14="http://schemas.microsoft.com/office/powerpoint/2010/main" val="1367791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Participant notes:</a:t>
            </a:r>
          </a:p>
          <a:p>
            <a:r>
              <a:rPr lang="en-US" dirty="0">
                <a:latin typeface="Arial" panose="020B0604020202020204" pitchFamily="34" charset="0"/>
                <a:cs typeface="Arial" panose="020B0604020202020204" pitchFamily="34" charset="0"/>
              </a:rPr>
              <a:t>The instructor will explain safety, emergency, security, and other information during this section of the course. The information is relevant to the time and location of the live course.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Facilitator notes:</a:t>
            </a:r>
          </a:p>
          <a:p>
            <a:r>
              <a:rPr lang="en-US" dirty="0">
                <a:latin typeface="Arial" panose="020B0604020202020204" pitchFamily="34" charset="0"/>
                <a:cs typeface="Arial" panose="020B0604020202020204" pitchFamily="34" charset="0"/>
              </a:rPr>
              <a:t>Inform the participants and attendees of the site-specific safety, security, and emergency requirements and the actions to take in case of an emergency. Additionally, inform the participants and attendees of the restrooms, water fountains/fill stations, and any other information relevant to the site and their comfort and safety. </a:t>
            </a:r>
          </a:p>
        </p:txBody>
      </p:sp>
      <p:sp>
        <p:nvSpPr>
          <p:cNvPr id="4" name="Slide Number Placeholder 3"/>
          <p:cNvSpPr>
            <a:spLocks noGrp="1"/>
          </p:cNvSpPr>
          <p:nvPr>
            <p:ph type="sldNum" sz="quarter" idx="5"/>
          </p:nvPr>
        </p:nvSpPr>
        <p:spPr/>
        <p:txBody>
          <a:bodyPr/>
          <a:lstStyle/>
          <a:p>
            <a:fld id="{710104DB-87CA-D64F-AB86-DB2520DDF5D7}" type="slidenum">
              <a:rPr lang="en-US" smtClean="0"/>
              <a:t>2</a:t>
            </a:fld>
            <a:endParaRPr lang="en-US"/>
          </a:p>
        </p:txBody>
      </p:sp>
    </p:spTree>
    <p:extLst>
      <p:ext uri="{BB962C8B-B14F-4D97-AF65-F5344CB8AC3E}">
        <p14:creationId xmlns:p14="http://schemas.microsoft.com/office/powerpoint/2010/main" val="467708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Participant notes:</a:t>
            </a:r>
          </a:p>
          <a:p>
            <a:pPr marL="0" marR="0" indent="0">
              <a:lnSpc>
                <a:spcPct val="107000"/>
              </a:lnSpc>
              <a:spcBef>
                <a:spcPts val="0"/>
              </a:spcBef>
              <a:spcAft>
                <a:spcPts val="800"/>
              </a:spcAft>
              <a:buNone/>
            </a:pPr>
            <a:r>
              <a:rPr lang="en-US" b="1" kern="100" dirty="0">
                <a:effectLst/>
                <a:latin typeface="+mn-lt"/>
                <a:ea typeface="Aptos" panose="020B0004020202020204" pitchFamily="34" charset="0"/>
                <a:cs typeface="Times New Roman" panose="02020603050405020304" pitchFamily="18" charset="0"/>
              </a:rPr>
              <a:t>Goal:</a:t>
            </a:r>
            <a:endParaRPr lang="en-US" kern="100" dirty="0">
              <a:effectLst/>
              <a:latin typeface="+mn-lt"/>
              <a:ea typeface="Aptos" panose="020B0004020202020204" pitchFamily="34" charset="0"/>
              <a:cs typeface="Times New Roman" panose="02020603050405020304" pitchFamily="18" charset="0"/>
            </a:endParaRPr>
          </a:p>
          <a:p>
            <a:pPr marL="0" marR="0" indent="0">
              <a:spcBef>
                <a:spcPts val="0"/>
              </a:spcBef>
              <a:spcAft>
                <a:spcPts val="800"/>
              </a:spcAft>
              <a:buNone/>
            </a:pPr>
            <a:r>
              <a:rPr lang="en-US" dirty="0">
                <a:effectLst/>
                <a:latin typeface="+mn-lt"/>
                <a:ea typeface="Aptos" panose="020B0004020202020204" pitchFamily="34" charset="0"/>
              </a:rPr>
              <a:t>Equip individuals with information and tools to enhance personal performance, reduce errors, and develop self-awareness to contribute effectively to workplace safety and efficiency.</a:t>
            </a:r>
            <a:endParaRPr lang="en-US" kern="100" dirty="0">
              <a:effectLst/>
              <a:latin typeface="+mn-lt"/>
              <a:ea typeface="Aptos" panose="020B0004020202020204" pitchFamily="34" charset="0"/>
              <a:cs typeface="Times New Roman" panose="02020603050405020304" pitchFamily="18" charset="0"/>
            </a:endParaRPr>
          </a:p>
          <a:p>
            <a:pPr marL="0" indent="0">
              <a:spcBef>
                <a:spcPts val="0"/>
              </a:spcBef>
              <a:spcAft>
                <a:spcPts val="800"/>
              </a:spcAft>
              <a:buNone/>
            </a:pPr>
            <a:endParaRPr lang="en-US" b="1" kern="100" dirty="0">
              <a:effectLst/>
              <a:latin typeface="+mn-lt"/>
              <a:ea typeface="Aptos" panose="020B0004020202020204" pitchFamily="34" charset="0"/>
              <a:cs typeface="Times New Roman" panose="02020603050405020304" pitchFamily="18" charset="0"/>
            </a:endParaRPr>
          </a:p>
          <a:p>
            <a:pPr marL="0" indent="0">
              <a:spcBef>
                <a:spcPts val="0"/>
              </a:spcBef>
              <a:spcAft>
                <a:spcPts val="800"/>
              </a:spcAft>
              <a:buNone/>
            </a:pPr>
            <a:r>
              <a:rPr lang="en-US" b="1" kern="100" dirty="0">
                <a:effectLst/>
                <a:latin typeface="+mn-lt"/>
                <a:ea typeface="Aptos" panose="020B0004020202020204" pitchFamily="34" charset="0"/>
                <a:cs typeface="Times New Roman" panose="02020603050405020304" pitchFamily="18" charset="0"/>
              </a:rPr>
              <a:t>Objectives:</a:t>
            </a:r>
            <a:endParaRPr lang="en-US" kern="100" dirty="0">
              <a:effectLst/>
              <a:latin typeface="+mn-lt"/>
              <a:ea typeface="Aptos" panose="020B0004020202020204" pitchFamily="34" charset="0"/>
              <a:cs typeface="Times New Roman" panose="02020603050405020304" pitchFamily="18" charset="0"/>
            </a:endParaRPr>
          </a:p>
          <a:p>
            <a:pPr marL="742950" lvl="1" indent="-285750">
              <a:lnSpc>
                <a:spcPct val="107000"/>
              </a:lnSpc>
              <a:spcBef>
                <a:spcPts val="0"/>
              </a:spcBef>
              <a:spcAft>
                <a:spcPts val="800"/>
              </a:spcAft>
              <a:tabLst>
                <a:tab pos="457200" algn="l"/>
                <a:tab pos="914400" algn="l"/>
              </a:tabLst>
            </a:pPr>
            <a:r>
              <a:rPr lang="en-US" sz="2800" kern="100" dirty="0">
                <a:effectLst/>
                <a:latin typeface="+mn-lt"/>
                <a:ea typeface="Aptos" panose="020B0004020202020204" pitchFamily="34" charset="0"/>
                <a:cs typeface="Times New Roman" panose="02020603050405020304" pitchFamily="18" charset="0"/>
              </a:rPr>
              <a:t>Defining Human Performance Improvement </a:t>
            </a:r>
          </a:p>
          <a:p>
            <a:pPr marL="742950" lvl="1" indent="-285750">
              <a:lnSpc>
                <a:spcPct val="107000"/>
              </a:lnSpc>
              <a:spcBef>
                <a:spcPts val="0"/>
              </a:spcBef>
              <a:spcAft>
                <a:spcPts val="800"/>
              </a:spcAft>
              <a:tabLst>
                <a:tab pos="457200" algn="l"/>
                <a:tab pos="914400" algn="l"/>
              </a:tabLst>
            </a:pPr>
            <a:r>
              <a:rPr lang="en-US" sz="2800" kern="100" dirty="0">
                <a:effectLst/>
                <a:latin typeface="+mn-lt"/>
                <a:ea typeface="Aptos" panose="020B0004020202020204" pitchFamily="34" charset="0"/>
                <a:cs typeface="Times New Roman" panose="02020603050405020304" pitchFamily="18" charset="0"/>
              </a:rPr>
              <a:t>Identifying and Managing Human Error</a:t>
            </a:r>
          </a:p>
          <a:p>
            <a:pPr marL="742950" lvl="1" indent="-285750">
              <a:lnSpc>
                <a:spcPct val="107000"/>
              </a:lnSpc>
              <a:spcBef>
                <a:spcPts val="0"/>
              </a:spcBef>
              <a:spcAft>
                <a:spcPts val="800"/>
              </a:spcAft>
              <a:tabLst>
                <a:tab pos="457200" algn="l"/>
                <a:tab pos="914400" algn="l"/>
              </a:tabLst>
            </a:pPr>
            <a:r>
              <a:rPr lang="en-US" sz="2800" kern="100" dirty="0">
                <a:effectLst/>
                <a:latin typeface="+mn-lt"/>
                <a:ea typeface="Aptos" panose="020B0004020202020204" pitchFamily="34" charset="0"/>
                <a:cs typeface="Times New Roman" panose="02020603050405020304" pitchFamily="18" charset="0"/>
              </a:rPr>
              <a:t>Recognizing and Leveraging Tools for Individual Performance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Facilitator notes:</a:t>
            </a:r>
          </a:p>
          <a:p>
            <a:r>
              <a:rPr lang="en-US" dirty="0">
                <a:latin typeface="Arial" panose="020B0604020202020204" pitchFamily="34" charset="0"/>
                <a:cs typeface="Arial" panose="020B0604020202020204" pitchFamily="34" charset="0"/>
              </a:rPr>
              <a:t>Review the goals and the objectives with the participants.</a:t>
            </a:r>
          </a:p>
        </p:txBody>
      </p:sp>
      <p:sp>
        <p:nvSpPr>
          <p:cNvPr id="4" name="Slide Number Placeholder 3"/>
          <p:cNvSpPr>
            <a:spLocks noGrp="1"/>
          </p:cNvSpPr>
          <p:nvPr>
            <p:ph type="sldNum" sz="quarter" idx="5"/>
          </p:nvPr>
        </p:nvSpPr>
        <p:spPr/>
        <p:txBody>
          <a:bodyPr/>
          <a:lstStyle/>
          <a:p>
            <a:fld id="{710104DB-87CA-D64F-AB86-DB2520DDF5D7}" type="slidenum">
              <a:rPr lang="en-US" smtClean="0"/>
              <a:t>3</a:t>
            </a:fld>
            <a:endParaRPr lang="en-US"/>
          </a:p>
        </p:txBody>
      </p:sp>
    </p:spTree>
    <p:extLst>
      <p:ext uri="{BB962C8B-B14F-4D97-AF65-F5344CB8AC3E}">
        <p14:creationId xmlns:p14="http://schemas.microsoft.com/office/powerpoint/2010/main" val="4053243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And at home?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Participant notes: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Facilitator notes:</a:t>
            </a:r>
          </a:p>
        </p:txBody>
      </p:sp>
      <p:sp>
        <p:nvSpPr>
          <p:cNvPr id="4" name="Slide Number Placeholder 3"/>
          <p:cNvSpPr>
            <a:spLocks noGrp="1"/>
          </p:cNvSpPr>
          <p:nvPr>
            <p:ph type="sldNum" sz="quarter" idx="5"/>
          </p:nvPr>
        </p:nvSpPr>
        <p:spPr/>
        <p:txBody>
          <a:bodyPr/>
          <a:lstStyle/>
          <a:p>
            <a:fld id="{710104DB-87CA-D64F-AB86-DB2520DDF5D7}" type="slidenum">
              <a:rPr lang="en-US" smtClean="0"/>
              <a:t>4</a:t>
            </a:fld>
            <a:endParaRPr lang="en-US"/>
          </a:p>
        </p:txBody>
      </p:sp>
    </p:spTree>
    <p:extLst>
      <p:ext uri="{BB962C8B-B14F-4D97-AF65-F5344CB8AC3E}">
        <p14:creationId xmlns:p14="http://schemas.microsoft.com/office/powerpoint/2010/main" val="2804744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334155"/>
                </a:solidFill>
                <a:effectLst/>
                <a:latin typeface="__Inter_36bd41"/>
              </a:rPr>
              <a:t>Participant notes:</a:t>
            </a:r>
          </a:p>
          <a:p>
            <a:pPr algn="l">
              <a:buFont typeface="Arial" panose="020B0604020202020204" pitchFamily="34" charset="0"/>
              <a:buNone/>
            </a:pPr>
            <a:r>
              <a:rPr lang="en-US" b="1" i="0" dirty="0">
                <a:solidFill>
                  <a:srgbClr val="334155"/>
                </a:solidFill>
                <a:effectLst/>
                <a:latin typeface="__Inter_36bd41"/>
              </a:rPr>
              <a:t>Human Error</a:t>
            </a:r>
            <a:r>
              <a:rPr lang="en-US" b="0" i="0" dirty="0">
                <a:solidFill>
                  <a:srgbClr val="334155"/>
                </a:solidFill>
                <a:effectLst/>
                <a:latin typeface="__Inter_36bd41"/>
              </a:rPr>
              <a:t>: </a:t>
            </a:r>
          </a:p>
          <a:p>
            <a:pPr algn="l">
              <a:buFont typeface="Arial" panose="020B0604020202020204" pitchFamily="34" charset="0"/>
              <a:buNone/>
            </a:pPr>
            <a:r>
              <a:rPr lang="en-US" b="0" i="0" dirty="0">
                <a:solidFill>
                  <a:srgbClr val="334155"/>
                </a:solidFill>
                <a:effectLst/>
                <a:latin typeface="__Inter_36bd41"/>
              </a:rPr>
              <a:t>Refers to mistakes made by individuals due to lapses in judgment, knowledge, skill, or attention.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4155"/>
                </a:solidFill>
                <a:effectLst/>
                <a:latin typeface="__Inter_36bd41"/>
              </a:rPr>
              <a:t>Originates from individuals.</a:t>
            </a:r>
          </a:p>
          <a:p>
            <a:pPr marL="628650" lvl="1" indent="-171450" algn="l">
              <a:buFont typeface="Arial" panose="020B0604020202020204" pitchFamily="34" charset="0"/>
              <a:buChar char="•"/>
            </a:pPr>
            <a:r>
              <a:rPr lang="en-US" b="0" i="0" dirty="0">
                <a:solidFill>
                  <a:srgbClr val="334155"/>
                </a:solidFill>
                <a:effectLst/>
                <a:latin typeface="__Inter_36bd41"/>
              </a:rPr>
              <a:t>Caused by cognitive, perceptive, or motor skill lapses of individuals.</a:t>
            </a:r>
          </a:p>
          <a:p>
            <a:pPr marL="628650" lvl="1" indent="-171450" algn="l">
              <a:buFont typeface="Arial" panose="020B0604020202020204" pitchFamily="34" charset="0"/>
              <a:buChar char="•"/>
            </a:pPr>
            <a:r>
              <a:rPr lang="en-US" b="0" i="0" dirty="0">
                <a:solidFill>
                  <a:srgbClr val="334155"/>
                </a:solidFill>
                <a:effectLst/>
                <a:latin typeface="__Inter_36bd41"/>
              </a:rPr>
              <a:t>Influenced by factors such as fatigue, stress, lack of training, or distractions.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4155"/>
                </a:solidFill>
                <a:effectLst/>
                <a:latin typeface="__Inter_36bd41"/>
              </a:rPr>
              <a:t>Examples include forgetting to perform a step in a procedure, misinterpreting information, or executing a task incorrectly.</a:t>
            </a:r>
          </a:p>
          <a:p>
            <a:pPr marL="742950" lvl="1" indent="-285750" algn="l">
              <a:buFont typeface="Arial" panose="020B0604020202020204" pitchFamily="34" charset="0"/>
              <a:buChar char="•"/>
            </a:pPr>
            <a:endParaRPr lang="en-US" b="0" i="0" dirty="0">
              <a:solidFill>
                <a:srgbClr val="334155"/>
              </a:solidFill>
              <a:effectLst/>
              <a:latin typeface="__Inter_36bd41"/>
            </a:endParaRPr>
          </a:p>
          <a:p>
            <a:pPr algn="l">
              <a:buFont typeface="Arial" panose="020B0604020202020204" pitchFamily="34" charset="0"/>
              <a:buNone/>
            </a:pPr>
            <a:r>
              <a:rPr lang="en-US" b="1" i="0" dirty="0">
                <a:solidFill>
                  <a:srgbClr val="334155"/>
                </a:solidFill>
                <a:effectLst/>
                <a:latin typeface="__Inter_36bd41"/>
              </a:rPr>
              <a:t>Other Errors</a:t>
            </a:r>
            <a:r>
              <a:rPr lang="en-US" b="0" i="0" dirty="0">
                <a:solidFill>
                  <a:srgbClr val="334155"/>
                </a:solidFill>
                <a:effectLst/>
                <a:latin typeface="__Inter_36bd41"/>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Typically involve issues arising from processes, systems, or external factors such as environmental conditions, equipment failures, or procedural inefficiencies.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4155"/>
                </a:solidFill>
                <a:effectLst/>
                <a:latin typeface="__Inter_36bd41"/>
              </a:rPr>
              <a:t>Originates from external systems, processes, or conditions.</a:t>
            </a:r>
          </a:p>
          <a:p>
            <a:pPr marL="628650" lvl="1" indent="-171450" algn="l">
              <a:buFont typeface="Arial" panose="020B0604020202020204" pitchFamily="34" charset="0"/>
              <a:buChar char="•"/>
            </a:pPr>
            <a:r>
              <a:rPr lang="en-US" b="0" i="0" dirty="0">
                <a:solidFill>
                  <a:srgbClr val="334155"/>
                </a:solidFill>
                <a:effectLst/>
                <a:latin typeface="__Inter_36bd41"/>
              </a:rPr>
              <a:t>Arise from system-level issues, design flaws, or external influences.</a:t>
            </a:r>
          </a:p>
          <a:p>
            <a:pPr marL="628650" lvl="1" indent="-171450" algn="l">
              <a:buFont typeface="Arial" panose="020B0604020202020204" pitchFamily="34" charset="0"/>
              <a:buChar char="•"/>
            </a:pPr>
            <a:r>
              <a:rPr lang="en-US" b="0" i="0" dirty="0">
                <a:solidFill>
                  <a:srgbClr val="334155"/>
                </a:solidFill>
                <a:effectLst/>
                <a:latin typeface="__Inter_36bd41"/>
              </a:rPr>
              <a:t>Includes factors such as inadequate infrastructure, poor design, disruptive environmental conditions, or outdated technology.</a:t>
            </a:r>
          </a:p>
          <a:p>
            <a:pPr marL="628650" lvl="1" indent="-171450" algn="l">
              <a:buFont typeface="Arial" panose="020B0604020202020204" pitchFamily="34" charset="0"/>
              <a:buChar char="•"/>
            </a:pPr>
            <a:r>
              <a:rPr lang="en-US" b="0" i="0" dirty="0">
                <a:solidFill>
                  <a:srgbClr val="334155"/>
                </a:solidFill>
                <a:effectLst/>
                <a:latin typeface="__Inter_36bd41"/>
              </a:rPr>
              <a:t>Examples include software glitches, mechanical failures, poor organizational processes, or unforeseen environmental conditions.</a:t>
            </a:r>
          </a:p>
          <a:p>
            <a:pPr marL="628650" lvl="1" indent="-171450" algn="l">
              <a:buFont typeface="Arial" panose="020B0604020202020204" pitchFamily="34" charset="0"/>
              <a:buChar char="•"/>
            </a:pPr>
            <a:endParaRPr lang="en-US" b="0" i="0" dirty="0">
              <a:solidFill>
                <a:srgbClr val="334155"/>
              </a:solidFill>
              <a:effectLst/>
              <a:latin typeface="__Inter_36bd41"/>
            </a:endParaRPr>
          </a:p>
          <a:p>
            <a:pPr marL="0" lvl="0" indent="0" algn="l">
              <a:buFont typeface="Arial" panose="020B0604020202020204" pitchFamily="34" charset="0"/>
              <a:buNone/>
            </a:pPr>
            <a:r>
              <a:rPr lang="en-US" b="0" i="0" dirty="0">
                <a:solidFill>
                  <a:srgbClr val="334155"/>
                </a:solidFill>
                <a:effectLst/>
                <a:latin typeface="__Inter_36bd41"/>
              </a:rPr>
              <a:t>Understanding these differences helps organizations determine appropriate strategies for error prevention and mitigation, ensuring both human factors and systemic issues are addressed.</a:t>
            </a:r>
          </a:p>
          <a:p>
            <a:r>
              <a:rPr lang="en-US" dirty="0"/>
              <a:t>       </a:t>
            </a:r>
          </a:p>
          <a:p>
            <a:r>
              <a:rPr lang="en-US" dirty="0"/>
              <a:t>Facilitator notes:</a:t>
            </a:r>
          </a:p>
        </p:txBody>
      </p:sp>
      <p:sp>
        <p:nvSpPr>
          <p:cNvPr id="4" name="Slide Number Placeholder 3"/>
          <p:cNvSpPr>
            <a:spLocks noGrp="1"/>
          </p:cNvSpPr>
          <p:nvPr>
            <p:ph type="sldNum" sz="quarter" idx="5"/>
          </p:nvPr>
        </p:nvSpPr>
        <p:spPr/>
        <p:txBody>
          <a:bodyPr/>
          <a:lstStyle/>
          <a:p>
            <a:fld id="{710104DB-87CA-D64F-AB86-DB2520DDF5D7}" type="slidenum">
              <a:rPr lang="en-US" smtClean="0"/>
              <a:t>5</a:t>
            </a:fld>
            <a:endParaRPr lang="en-US"/>
          </a:p>
        </p:txBody>
      </p:sp>
    </p:spTree>
    <p:extLst>
      <p:ext uri="{BB962C8B-B14F-4D97-AF65-F5344CB8AC3E}">
        <p14:creationId xmlns:p14="http://schemas.microsoft.com/office/powerpoint/2010/main" val="3546784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Participant notes: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Facilitator notes:</a:t>
            </a:r>
          </a:p>
          <a:p>
            <a:r>
              <a:rPr lang="en-US" dirty="0">
                <a:latin typeface="Arial" panose="020B0604020202020204" pitchFamily="34" charset="0"/>
                <a:cs typeface="Arial" panose="020B0604020202020204" pitchFamily="34" charset="0"/>
              </a:rPr>
              <a:t>Explain that these precursors are high level and today’s focus is on Individual Capabilities and Human Nature.</a:t>
            </a:r>
          </a:p>
        </p:txBody>
      </p:sp>
      <p:sp>
        <p:nvSpPr>
          <p:cNvPr id="4" name="Slide Number Placeholder 3"/>
          <p:cNvSpPr>
            <a:spLocks noGrp="1"/>
          </p:cNvSpPr>
          <p:nvPr>
            <p:ph type="sldNum" sz="quarter" idx="5"/>
          </p:nvPr>
        </p:nvSpPr>
        <p:spPr/>
        <p:txBody>
          <a:bodyPr/>
          <a:lstStyle/>
          <a:p>
            <a:fld id="{710104DB-87CA-D64F-AB86-DB2520DDF5D7}" type="slidenum">
              <a:rPr lang="en-US" smtClean="0"/>
              <a:t>6</a:t>
            </a:fld>
            <a:endParaRPr lang="en-US"/>
          </a:p>
        </p:txBody>
      </p:sp>
    </p:spTree>
    <p:extLst>
      <p:ext uri="{BB962C8B-B14F-4D97-AF65-F5344CB8AC3E}">
        <p14:creationId xmlns:p14="http://schemas.microsoft.com/office/powerpoint/2010/main" val="1382348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notes:</a:t>
            </a:r>
          </a:p>
          <a:p>
            <a:endParaRPr lang="en-US" dirty="0"/>
          </a:p>
          <a:p>
            <a:r>
              <a:rPr lang="en-US" dirty="0"/>
              <a:t>Facilitator notes:</a:t>
            </a:r>
          </a:p>
        </p:txBody>
      </p:sp>
      <p:sp>
        <p:nvSpPr>
          <p:cNvPr id="4" name="Slide Number Placeholder 3"/>
          <p:cNvSpPr>
            <a:spLocks noGrp="1"/>
          </p:cNvSpPr>
          <p:nvPr>
            <p:ph type="sldNum" sz="quarter" idx="5"/>
          </p:nvPr>
        </p:nvSpPr>
        <p:spPr/>
        <p:txBody>
          <a:bodyPr/>
          <a:lstStyle/>
          <a:p>
            <a:fld id="{710104DB-87CA-D64F-AB86-DB2520DDF5D7}" type="slidenum">
              <a:rPr lang="en-US" smtClean="0"/>
              <a:t>7</a:t>
            </a:fld>
            <a:endParaRPr lang="en-US"/>
          </a:p>
        </p:txBody>
      </p:sp>
    </p:spTree>
    <p:extLst>
      <p:ext uri="{BB962C8B-B14F-4D97-AF65-F5344CB8AC3E}">
        <p14:creationId xmlns:p14="http://schemas.microsoft.com/office/powerpoint/2010/main" val="1548435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Participant notes: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Facilitator notes: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questioning attitude is where individuals seek clarification before proceeding, especially in the face of uncertainty. It is the willingness to challenge assumptions and prioritizing safety over production. </a:t>
            </a:r>
          </a:p>
          <a:p>
            <a:r>
              <a:rPr lang="en-US" dirty="0">
                <a:latin typeface="Arial" panose="020B0604020202020204" pitchFamily="34" charset="0"/>
                <a:cs typeface="Arial" panose="020B0604020202020204" pitchFamily="34" charset="0"/>
              </a:rPr>
              <a:t>What must go right?</a:t>
            </a:r>
          </a:p>
          <a:p>
            <a:r>
              <a:rPr lang="en-US" dirty="0">
                <a:latin typeface="Arial" panose="020B0604020202020204" pitchFamily="34" charset="0"/>
                <a:cs typeface="Arial" panose="020B0604020202020204" pitchFamily="34" charset="0"/>
              </a:rPr>
              <a:t>What can go wrong?</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8</a:t>
            </a:fld>
            <a:endParaRPr lang="en-US"/>
          </a:p>
        </p:txBody>
      </p:sp>
    </p:spTree>
    <p:extLst>
      <p:ext uri="{BB962C8B-B14F-4D97-AF65-F5344CB8AC3E}">
        <p14:creationId xmlns:p14="http://schemas.microsoft.com/office/powerpoint/2010/main" val="2681618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Participant notes: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Facilitator notes:</a:t>
            </a:r>
          </a:p>
          <a:p>
            <a:endParaRPr lang="en-US" dirty="0"/>
          </a:p>
          <a:p>
            <a:r>
              <a:rPr lang="en-US" dirty="0"/>
              <a:t>What needs to go right as well as what can go wrong?</a:t>
            </a:r>
          </a:p>
          <a:p>
            <a:r>
              <a:rPr lang="en-US" dirty="0"/>
              <a:t>Observation overload</a:t>
            </a:r>
          </a:p>
          <a:p>
            <a:r>
              <a:rPr lang="en-US" dirty="0"/>
              <a:t>Self advocacy</a:t>
            </a:r>
          </a:p>
          <a:p>
            <a:r>
              <a:rPr lang="en-US" dirty="0"/>
              <a:t>Respect</a:t>
            </a:r>
          </a:p>
          <a:p>
            <a:r>
              <a:rPr lang="en-US" dirty="0"/>
              <a:t>Communication? Feedback? Trust?</a:t>
            </a:r>
          </a:p>
        </p:txBody>
      </p:sp>
      <p:sp>
        <p:nvSpPr>
          <p:cNvPr id="4" name="Slide Number Placeholder 3"/>
          <p:cNvSpPr>
            <a:spLocks noGrp="1"/>
          </p:cNvSpPr>
          <p:nvPr>
            <p:ph type="sldNum" sz="quarter" idx="5"/>
          </p:nvPr>
        </p:nvSpPr>
        <p:spPr/>
        <p:txBody>
          <a:bodyPr/>
          <a:lstStyle/>
          <a:p>
            <a:fld id="{710104DB-87CA-D64F-AB86-DB2520DDF5D7}" type="slidenum">
              <a:rPr lang="en-US" smtClean="0"/>
              <a:t>9</a:t>
            </a:fld>
            <a:endParaRPr lang="en-US"/>
          </a:p>
        </p:txBody>
      </p:sp>
    </p:spTree>
    <p:extLst>
      <p:ext uri="{BB962C8B-B14F-4D97-AF65-F5344CB8AC3E}">
        <p14:creationId xmlns:p14="http://schemas.microsoft.com/office/powerpoint/2010/main" val="23868853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a:srcRect/>
          <a:stretch/>
        </p:blipFill>
        <p:spPr>
          <a:xfrm>
            <a:off x="1370529" y="7188455"/>
            <a:ext cx="824484" cy="207769"/>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February 13, 2025</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2/13/2025</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2/13/2025</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2/13/2025</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2/13/2025</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2/13/2025</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2/13/2025</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2/13/2025</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dirty="0">
                <a:solidFill>
                  <a:schemeClr val="tx2"/>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2"/>
          <a:stretch>
            <a:fillRect/>
          </a:stretch>
        </p:blipFill>
        <p:spPr>
          <a:xfrm>
            <a:off x="1371600" y="237744"/>
            <a:ext cx="1280160" cy="1249224"/>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D0D9-1CAC-4FBD-8120-CBD5A07EB995}"/>
              </a:ext>
            </a:extLst>
          </p:cNvPr>
          <p:cNvSpPr>
            <a:spLocks noGrp="1"/>
          </p:cNvSpPr>
          <p:nvPr>
            <p:ph type="ctrTitle"/>
          </p:nvPr>
        </p:nvSpPr>
        <p:spPr>
          <a:xfrm>
            <a:off x="1370529" y="3434316"/>
            <a:ext cx="4572000" cy="1828800"/>
          </a:xfrm>
        </p:spPr>
        <p:txBody>
          <a:bodyPr/>
          <a:lstStyle/>
          <a:p>
            <a:r>
              <a:rPr lang="en-US" dirty="0"/>
              <a:t>Safety and Performance Through Self-Awareness</a:t>
            </a:r>
          </a:p>
        </p:txBody>
      </p:sp>
      <p:sp>
        <p:nvSpPr>
          <p:cNvPr id="4" name="Text Placeholder 3">
            <a:extLst>
              <a:ext uri="{FF2B5EF4-FFF2-40B4-BE49-F238E27FC236}">
                <a16:creationId xmlns:a16="http://schemas.microsoft.com/office/drawing/2014/main" id="{3C886310-1A8B-41C6-8ABF-4E949224625A}"/>
              </a:ext>
            </a:extLst>
          </p:cNvPr>
          <p:cNvSpPr>
            <a:spLocks noGrp="1"/>
          </p:cNvSpPr>
          <p:nvPr>
            <p:ph type="body" sz="quarter" idx="10"/>
          </p:nvPr>
        </p:nvSpPr>
        <p:spPr>
          <a:xfrm>
            <a:off x="1369458" y="6360396"/>
            <a:ext cx="4572000" cy="274320"/>
          </a:xfrm>
        </p:spPr>
        <p:txBody>
          <a:bodyPr/>
          <a:lstStyle/>
          <a:p>
            <a:endParaRPr lang="en-US" dirty="0"/>
          </a:p>
        </p:txBody>
      </p:sp>
      <p:sp>
        <p:nvSpPr>
          <p:cNvPr id="5" name="Text Placeholder 4">
            <a:extLst>
              <a:ext uri="{FF2B5EF4-FFF2-40B4-BE49-F238E27FC236}">
                <a16:creationId xmlns:a16="http://schemas.microsoft.com/office/drawing/2014/main" id="{2599C3C0-764A-4145-9480-D79B28BB6551}"/>
              </a:ext>
            </a:extLst>
          </p:cNvPr>
          <p:cNvSpPr>
            <a:spLocks noGrp="1"/>
          </p:cNvSpPr>
          <p:nvPr>
            <p:ph type="body" sz="quarter" idx="11"/>
          </p:nvPr>
        </p:nvSpPr>
        <p:spPr>
          <a:xfrm>
            <a:off x="1370529" y="6674472"/>
            <a:ext cx="4572000" cy="274320"/>
          </a:xfrm>
        </p:spPr>
        <p:txBody>
          <a:bodyPr/>
          <a:lstStyle/>
          <a:p>
            <a:endParaRPr lang="en-US" dirty="0"/>
          </a:p>
        </p:txBody>
      </p:sp>
      <p:sp>
        <p:nvSpPr>
          <p:cNvPr id="6" name="Date Placeholder 5">
            <a:extLst>
              <a:ext uri="{FF2B5EF4-FFF2-40B4-BE49-F238E27FC236}">
                <a16:creationId xmlns:a16="http://schemas.microsoft.com/office/drawing/2014/main" id="{B8696A4F-5314-46CD-B205-CC2D44570D66}"/>
              </a:ext>
            </a:extLst>
          </p:cNvPr>
          <p:cNvSpPr>
            <a:spLocks noGrp="1"/>
          </p:cNvSpPr>
          <p:nvPr>
            <p:ph type="dt" sz="half" idx="2"/>
          </p:nvPr>
        </p:nvSpPr>
        <p:spPr>
          <a:xfrm>
            <a:off x="2650570" y="5606761"/>
            <a:ext cx="3290888" cy="438150"/>
          </a:xfrm>
        </p:spPr>
        <p:txBody>
          <a:bodyPr/>
          <a:lstStyle/>
          <a:p>
            <a:fld id="{4E130ED9-0C27-4EF1-9F86-D29E4EA507BE}" type="datetime4">
              <a:rPr lang="en-US" smtClean="0"/>
              <a:t>February 13, 2025</a:t>
            </a:fld>
            <a:endParaRPr lang="en-US" dirty="0"/>
          </a:p>
        </p:txBody>
      </p:sp>
    </p:spTree>
    <p:extLst>
      <p:ext uri="{BB962C8B-B14F-4D97-AF65-F5344CB8AC3E}">
        <p14:creationId xmlns:p14="http://schemas.microsoft.com/office/powerpoint/2010/main" val="115215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10</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solidFill>
                  <a:srgbClr val="3EA8B6"/>
                </a:solidFill>
              </a:rPr>
              <a:t>Self-Monitoring and Awareness</a:t>
            </a:r>
          </a:p>
        </p:txBody>
      </p:sp>
      <p:sp>
        <p:nvSpPr>
          <p:cNvPr id="12" name="Content Placeholder 3">
            <a:extLst>
              <a:ext uri="{FF2B5EF4-FFF2-40B4-BE49-F238E27FC236}">
                <a16:creationId xmlns:a16="http://schemas.microsoft.com/office/drawing/2014/main" id="{345450FD-0529-89CC-E7FC-0B0C2FBD8329}"/>
              </a:ext>
            </a:extLst>
          </p:cNvPr>
          <p:cNvSpPr>
            <a:spLocks noGrp="1"/>
          </p:cNvSpPr>
          <p:nvPr>
            <p:ph sz="quarter" idx="20"/>
          </p:nvPr>
        </p:nvSpPr>
        <p:spPr>
          <a:xfrm>
            <a:off x="1243124" y="2189019"/>
            <a:ext cx="5019131" cy="4718985"/>
          </a:xfrm>
        </p:spPr>
        <p:txBody>
          <a:bodyPr/>
          <a:lstStyle/>
          <a:p>
            <a:pPr marL="914400" lvl="1" indent="-457200">
              <a:lnSpc>
                <a:spcPct val="107000"/>
              </a:lnSpc>
              <a:spcBef>
                <a:spcPts val="0"/>
              </a:spcBef>
              <a:spcAft>
                <a:spcPts val="800"/>
              </a:spcAft>
              <a:tabLst>
                <a:tab pos="457200" algn="l"/>
                <a:tab pos="914400" algn="l"/>
              </a:tabLst>
            </a:pPr>
            <a:r>
              <a:rPr lang="en-US" sz="2800" kern="100" dirty="0">
                <a:effectLst/>
                <a:latin typeface="+mn-lt"/>
                <a:ea typeface="Aptos" panose="020B0004020202020204" pitchFamily="34" charset="0"/>
                <a:cs typeface="Times New Roman" panose="02020603050405020304" pitchFamily="18" charset="0"/>
              </a:rPr>
              <a:t>y</a:t>
            </a:r>
          </a:p>
        </p:txBody>
      </p:sp>
      <p:sp>
        <p:nvSpPr>
          <p:cNvPr id="4" name="Rectangle 3">
            <a:extLst>
              <a:ext uri="{FF2B5EF4-FFF2-40B4-BE49-F238E27FC236}">
                <a16:creationId xmlns:a16="http://schemas.microsoft.com/office/drawing/2014/main" id="{65EE4759-3456-C23F-4AEF-7BD5490754BE}"/>
              </a:ext>
            </a:extLst>
          </p:cNvPr>
          <p:cNvSpPr/>
          <p:nvPr/>
        </p:nvSpPr>
        <p:spPr>
          <a:xfrm>
            <a:off x="8368146" y="2189019"/>
            <a:ext cx="5527963" cy="55833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02870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11</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solidFill>
                  <a:srgbClr val="3EA8B6"/>
                </a:solidFill>
              </a:rPr>
              <a:t>Biases and Triggers</a:t>
            </a:r>
          </a:p>
        </p:txBody>
      </p:sp>
      <p:sp>
        <p:nvSpPr>
          <p:cNvPr id="4" name="Rectangle 3">
            <a:extLst>
              <a:ext uri="{FF2B5EF4-FFF2-40B4-BE49-F238E27FC236}">
                <a16:creationId xmlns:a16="http://schemas.microsoft.com/office/drawing/2014/main" id="{65EE4759-3456-C23F-4AEF-7BD5490754BE}"/>
              </a:ext>
            </a:extLst>
          </p:cNvPr>
          <p:cNvSpPr/>
          <p:nvPr/>
        </p:nvSpPr>
        <p:spPr>
          <a:xfrm>
            <a:off x="1288473" y="2189019"/>
            <a:ext cx="5527963" cy="55833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47343612-3152-8094-DCD8-F12ECDEFA1D6}"/>
              </a:ext>
            </a:extLst>
          </p:cNvPr>
          <p:cNvSpPr txBox="1">
            <a:spLocks/>
          </p:cNvSpPr>
          <p:nvPr/>
        </p:nvSpPr>
        <p:spPr>
          <a:xfrm>
            <a:off x="8686800" y="2189019"/>
            <a:ext cx="5019131" cy="4718985"/>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Wingdings" panose="05000000000000000000" pitchFamily="2" charset="2"/>
              <a:buChar char="ü"/>
              <a:defRPr sz="20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914400" lvl="1" indent="-457200">
              <a:lnSpc>
                <a:spcPct val="107000"/>
              </a:lnSpc>
              <a:spcBef>
                <a:spcPts val="0"/>
              </a:spcBef>
              <a:spcAft>
                <a:spcPts val="800"/>
              </a:spcAft>
              <a:tabLst>
                <a:tab pos="457200" algn="l"/>
                <a:tab pos="914400" algn="l"/>
              </a:tabLst>
            </a:pPr>
            <a:r>
              <a:rPr lang="en-US" sz="2800" kern="100" dirty="0">
                <a:latin typeface="+mn-lt"/>
                <a:ea typeface="Aptos" panose="020B0004020202020204" pitchFamily="34" charset="0"/>
                <a:cs typeface="Times New Roman" panose="02020603050405020304" pitchFamily="18" charset="0"/>
              </a:rPr>
              <a:t>Cognitive Bias</a:t>
            </a:r>
          </a:p>
          <a:p>
            <a:pPr marL="914400" lvl="1" indent="-457200">
              <a:lnSpc>
                <a:spcPct val="107000"/>
              </a:lnSpc>
              <a:spcBef>
                <a:spcPts val="0"/>
              </a:spcBef>
              <a:spcAft>
                <a:spcPts val="800"/>
              </a:spcAft>
              <a:tabLst>
                <a:tab pos="457200" algn="l"/>
                <a:tab pos="914400" algn="l"/>
              </a:tabLst>
            </a:pPr>
            <a:r>
              <a:rPr lang="en-US" sz="2800" kern="100" dirty="0">
                <a:latin typeface="+mn-lt"/>
                <a:cs typeface="Times New Roman" panose="02020603050405020304" pitchFamily="18" charset="0"/>
              </a:rPr>
              <a:t>Confirmation Bias</a:t>
            </a:r>
          </a:p>
          <a:p>
            <a:pPr marL="914400" lvl="1" indent="-457200">
              <a:lnSpc>
                <a:spcPct val="107000"/>
              </a:lnSpc>
              <a:spcBef>
                <a:spcPts val="0"/>
              </a:spcBef>
              <a:spcAft>
                <a:spcPts val="800"/>
              </a:spcAft>
              <a:tabLst>
                <a:tab pos="457200" algn="l"/>
                <a:tab pos="914400" algn="l"/>
              </a:tabLst>
            </a:pPr>
            <a:r>
              <a:rPr lang="en-US" sz="2800" kern="100" dirty="0">
                <a:latin typeface="+mn-lt"/>
                <a:cs typeface="Times New Roman" panose="02020603050405020304" pitchFamily="18" charset="0"/>
              </a:rPr>
              <a:t>Emotional Triggers</a:t>
            </a:r>
          </a:p>
          <a:p>
            <a:pPr marL="914400" lvl="1" indent="-457200">
              <a:lnSpc>
                <a:spcPct val="107000"/>
              </a:lnSpc>
              <a:spcBef>
                <a:spcPts val="0"/>
              </a:spcBef>
              <a:spcAft>
                <a:spcPts val="800"/>
              </a:spcAft>
              <a:tabLst>
                <a:tab pos="457200" algn="l"/>
                <a:tab pos="914400" algn="l"/>
              </a:tabLst>
            </a:pPr>
            <a:r>
              <a:rPr lang="en-US" sz="2800" kern="100" dirty="0">
                <a:latin typeface="+mn-lt"/>
                <a:cs typeface="Times New Roman" panose="02020603050405020304" pitchFamily="18" charset="0"/>
              </a:rPr>
              <a:t>Complacency</a:t>
            </a:r>
          </a:p>
          <a:p>
            <a:pPr marL="914400" lvl="1" indent="-457200">
              <a:lnSpc>
                <a:spcPct val="107000"/>
              </a:lnSpc>
              <a:spcBef>
                <a:spcPts val="0"/>
              </a:spcBef>
              <a:spcAft>
                <a:spcPts val="800"/>
              </a:spcAft>
              <a:tabLst>
                <a:tab pos="457200" algn="l"/>
                <a:tab pos="914400" algn="l"/>
              </a:tabLst>
            </a:pPr>
            <a:r>
              <a:rPr lang="en-US" sz="2800" kern="100" dirty="0">
                <a:latin typeface="+mn-lt"/>
                <a:cs typeface="Times New Roman" panose="02020603050405020304" pitchFamily="18" charset="0"/>
              </a:rPr>
              <a:t>Normalization of Deviance</a:t>
            </a:r>
            <a:endParaRPr lang="en-US" dirty="0">
              <a:latin typeface="+mn-lt"/>
            </a:endParaRPr>
          </a:p>
        </p:txBody>
      </p:sp>
    </p:spTree>
    <p:extLst>
      <p:ext uri="{BB962C8B-B14F-4D97-AF65-F5344CB8AC3E}">
        <p14:creationId xmlns:p14="http://schemas.microsoft.com/office/powerpoint/2010/main" val="3996900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12</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solidFill>
                  <a:srgbClr val="3EA8B6"/>
                </a:solidFill>
              </a:rPr>
              <a:t>Situational and Environmental Awareness</a:t>
            </a:r>
          </a:p>
        </p:txBody>
      </p:sp>
      <p:sp>
        <p:nvSpPr>
          <p:cNvPr id="12" name="Content Placeholder 3">
            <a:extLst>
              <a:ext uri="{FF2B5EF4-FFF2-40B4-BE49-F238E27FC236}">
                <a16:creationId xmlns:a16="http://schemas.microsoft.com/office/drawing/2014/main" id="{345450FD-0529-89CC-E7FC-0B0C2FBD8329}"/>
              </a:ext>
            </a:extLst>
          </p:cNvPr>
          <p:cNvSpPr>
            <a:spLocks noGrp="1"/>
          </p:cNvSpPr>
          <p:nvPr>
            <p:ph sz="quarter" idx="20"/>
          </p:nvPr>
        </p:nvSpPr>
        <p:spPr>
          <a:xfrm>
            <a:off x="1243124" y="2189019"/>
            <a:ext cx="5019131" cy="4718985"/>
          </a:xfrm>
        </p:spPr>
        <p:txBody>
          <a:bodyPr/>
          <a:lstStyle/>
          <a:p>
            <a:pPr marL="914400" lvl="1" indent="-457200">
              <a:lnSpc>
                <a:spcPct val="107000"/>
              </a:lnSpc>
              <a:spcBef>
                <a:spcPts val="0"/>
              </a:spcBef>
              <a:spcAft>
                <a:spcPts val="800"/>
              </a:spcAft>
              <a:tabLst>
                <a:tab pos="457200" algn="l"/>
                <a:tab pos="914400" algn="l"/>
              </a:tabLst>
            </a:pPr>
            <a:r>
              <a:rPr lang="en-US" sz="2800" kern="100" dirty="0">
                <a:effectLst/>
                <a:latin typeface="+mn-lt"/>
                <a:ea typeface="Aptos" panose="020B0004020202020204" pitchFamily="34" charset="0"/>
                <a:cs typeface="Times New Roman" panose="02020603050405020304" pitchFamily="18" charset="0"/>
              </a:rPr>
              <a:t>y</a:t>
            </a:r>
          </a:p>
        </p:txBody>
      </p:sp>
      <p:sp>
        <p:nvSpPr>
          <p:cNvPr id="4" name="Rectangle 3">
            <a:extLst>
              <a:ext uri="{FF2B5EF4-FFF2-40B4-BE49-F238E27FC236}">
                <a16:creationId xmlns:a16="http://schemas.microsoft.com/office/drawing/2014/main" id="{65EE4759-3456-C23F-4AEF-7BD5490754BE}"/>
              </a:ext>
            </a:extLst>
          </p:cNvPr>
          <p:cNvSpPr/>
          <p:nvPr/>
        </p:nvSpPr>
        <p:spPr>
          <a:xfrm>
            <a:off x="8368146" y="2189019"/>
            <a:ext cx="5527963" cy="55833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8289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13</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solidFill>
                  <a:srgbClr val="D77600"/>
                </a:solidFill>
              </a:rPr>
              <a:t>Tools for Individual Performance </a:t>
            </a:r>
          </a:p>
        </p:txBody>
      </p:sp>
      <p:sp>
        <p:nvSpPr>
          <p:cNvPr id="5" name="Title 2">
            <a:extLst>
              <a:ext uri="{FF2B5EF4-FFF2-40B4-BE49-F238E27FC236}">
                <a16:creationId xmlns:a16="http://schemas.microsoft.com/office/drawing/2014/main" id="{B188F0DE-078E-9D33-4EE3-76F33327AD65}"/>
              </a:ext>
            </a:extLst>
          </p:cNvPr>
          <p:cNvSpPr txBox="1">
            <a:spLocks/>
          </p:cNvSpPr>
          <p:nvPr/>
        </p:nvSpPr>
        <p:spPr>
          <a:xfrm>
            <a:off x="7665349" y="1685119"/>
            <a:ext cx="7079673" cy="1310979"/>
          </a:xfrm>
          <a:prstGeom prst="rect">
            <a:avLst/>
          </a:prstGeom>
        </p:spPr>
        <p:txBody>
          <a:bodyPr lIns="0" anchor="b"/>
          <a:lstStyle>
            <a:lvl1pPr algn="l" defTabSz="1097280" rtl="0" eaLnBrk="1" latinLnBrk="0" hangingPunct="1">
              <a:lnSpc>
                <a:spcPct val="90000"/>
              </a:lnSpc>
              <a:spcBef>
                <a:spcPct val="0"/>
              </a:spcBef>
              <a:buNone/>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sz="3200" dirty="0">
                <a:solidFill>
                  <a:srgbClr val="3EA8B6"/>
                </a:solidFill>
              </a:rPr>
              <a:t>Strategies to Help Prevent Errors and Mistakes</a:t>
            </a:r>
          </a:p>
        </p:txBody>
      </p:sp>
      <p:sp>
        <p:nvSpPr>
          <p:cNvPr id="8" name="Content Placeholder 3">
            <a:extLst>
              <a:ext uri="{FF2B5EF4-FFF2-40B4-BE49-F238E27FC236}">
                <a16:creationId xmlns:a16="http://schemas.microsoft.com/office/drawing/2014/main" id="{CF7C6A2D-4E50-FF51-4FE0-6BE087F756D2}"/>
              </a:ext>
            </a:extLst>
          </p:cNvPr>
          <p:cNvSpPr>
            <a:spLocks noGrp="1"/>
          </p:cNvSpPr>
          <p:nvPr>
            <p:ph sz="quarter" idx="20"/>
          </p:nvPr>
        </p:nvSpPr>
        <p:spPr>
          <a:xfrm>
            <a:off x="7679846" y="3282015"/>
            <a:ext cx="5019131" cy="4718985"/>
          </a:xfrm>
        </p:spPr>
        <p:txBody>
          <a:bodyPr/>
          <a:lstStyle/>
          <a:p>
            <a:pPr marL="914400" lvl="1" indent="-457200">
              <a:lnSpc>
                <a:spcPct val="107000"/>
              </a:lnSpc>
              <a:spcBef>
                <a:spcPts val="0"/>
              </a:spcBef>
              <a:spcAft>
                <a:spcPts val="800"/>
              </a:spcAft>
              <a:tabLst>
                <a:tab pos="457200" algn="l"/>
                <a:tab pos="914400" algn="l"/>
              </a:tabLst>
            </a:pPr>
            <a:r>
              <a:rPr lang="en-US" sz="2800" kern="100" dirty="0">
                <a:latin typeface="+mn-lt"/>
                <a:ea typeface="Aptos" panose="020B0004020202020204" pitchFamily="34" charset="0"/>
                <a:cs typeface="Calibri" panose="020F0502020204030204" pitchFamily="34" charset="0"/>
              </a:rPr>
              <a:t>Environmental Adjustments</a:t>
            </a:r>
          </a:p>
          <a:p>
            <a:pPr marL="914400" lvl="1" indent="-457200">
              <a:lnSpc>
                <a:spcPct val="107000"/>
              </a:lnSpc>
              <a:spcBef>
                <a:spcPts val="0"/>
              </a:spcBef>
              <a:spcAft>
                <a:spcPts val="800"/>
              </a:spcAft>
              <a:tabLst>
                <a:tab pos="457200" algn="l"/>
                <a:tab pos="914400" algn="l"/>
              </a:tabLst>
            </a:pPr>
            <a:r>
              <a:rPr lang="en-US" sz="2800" kern="100" dirty="0">
                <a:effectLst/>
                <a:latin typeface="+mn-lt"/>
                <a:ea typeface="Aptos" panose="020B0004020202020204" pitchFamily="34" charset="0"/>
                <a:cs typeface="Calibri" panose="020F0502020204030204" pitchFamily="34" charset="0"/>
              </a:rPr>
              <a:t>Cognitive and Behavioral Strategies </a:t>
            </a:r>
          </a:p>
          <a:p>
            <a:pPr marL="914400" lvl="1" indent="-457200">
              <a:lnSpc>
                <a:spcPct val="107000"/>
              </a:lnSpc>
              <a:spcBef>
                <a:spcPts val="0"/>
              </a:spcBef>
              <a:spcAft>
                <a:spcPts val="800"/>
              </a:spcAft>
              <a:tabLst>
                <a:tab pos="457200" algn="l"/>
                <a:tab pos="914400" algn="l"/>
              </a:tabLst>
            </a:pPr>
            <a:r>
              <a:rPr lang="en-US" sz="2800" kern="100" dirty="0">
                <a:effectLst/>
                <a:latin typeface="+mn-lt"/>
                <a:ea typeface="Aptos" panose="020B0004020202020204" pitchFamily="34" charset="0"/>
                <a:cs typeface="Calibri" panose="020F0502020204030204" pitchFamily="34" charset="0"/>
              </a:rPr>
              <a:t>Physiological Strategies </a:t>
            </a:r>
          </a:p>
          <a:p>
            <a:pPr marL="914400" lvl="1" indent="-457200">
              <a:lnSpc>
                <a:spcPct val="107000"/>
              </a:lnSpc>
              <a:spcBef>
                <a:spcPts val="0"/>
              </a:spcBef>
              <a:spcAft>
                <a:spcPts val="800"/>
              </a:spcAft>
              <a:tabLst>
                <a:tab pos="457200" algn="l"/>
                <a:tab pos="914400" algn="l"/>
              </a:tabLst>
            </a:pPr>
            <a:r>
              <a:rPr lang="en-US" sz="2800" kern="100" dirty="0">
                <a:latin typeface="+mn-lt"/>
                <a:ea typeface="Aptos" panose="020B0004020202020204" pitchFamily="34" charset="0"/>
                <a:cs typeface="Calibri" panose="020F0502020204030204" pitchFamily="34" charset="0"/>
              </a:rPr>
              <a:t>L</a:t>
            </a:r>
            <a:r>
              <a:rPr lang="en-US" sz="2800" kern="100" dirty="0">
                <a:effectLst/>
                <a:latin typeface="+mn-lt"/>
                <a:ea typeface="Aptos" panose="020B0004020202020204" pitchFamily="34" charset="0"/>
                <a:cs typeface="Calibri" panose="020F0502020204030204" pitchFamily="34" charset="0"/>
              </a:rPr>
              <a:t>ifestyle Strategies </a:t>
            </a:r>
            <a:endParaRPr lang="en-US" dirty="0">
              <a:latin typeface="+mn-lt"/>
              <a:cs typeface="Calibri" panose="020F0502020204030204" pitchFamily="34" charset="0"/>
            </a:endParaRPr>
          </a:p>
        </p:txBody>
      </p:sp>
      <p:pic>
        <p:nvPicPr>
          <p:cNvPr id="10" name="Picture 9" descr="Graphical user interface, website&#10;&#10;Description automatically generated">
            <a:extLst>
              <a:ext uri="{FF2B5EF4-FFF2-40B4-BE49-F238E27FC236}">
                <a16:creationId xmlns:a16="http://schemas.microsoft.com/office/drawing/2014/main" id="{9FBC59F7-505F-DEAF-4636-57C47EB18949}"/>
              </a:ext>
            </a:extLst>
          </p:cNvPr>
          <p:cNvPicPr>
            <a:picLocks noChangeAspect="1"/>
          </p:cNvPicPr>
          <p:nvPr/>
        </p:nvPicPr>
        <p:blipFill>
          <a:blip r:embed="rId3"/>
          <a:stretch>
            <a:fillRect/>
          </a:stretch>
        </p:blipFill>
        <p:spPr>
          <a:xfrm>
            <a:off x="1066801" y="2176996"/>
            <a:ext cx="6026726" cy="6026726"/>
          </a:xfrm>
          <a:prstGeom prst="rect">
            <a:avLst/>
          </a:prstGeom>
        </p:spPr>
      </p:pic>
    </p:spTree>
    <p:extLst>
      <p:ext uri="{BB962C8B-B14F-4D97-AF65-F5344CB8AC3E}">
        <p14:creationId xmlns:p14="http://schemas.microsoft.com/office/powerpoint/2010/main" val="1148062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14</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solidFill>
                  <a:srgbClr val="3EA8B6"/>
                </a:solidFill>
              </a:rPr>
              <a:t>Environmental Adjustment</a:t>
            </a:r>
          </a:p>
        </p:txBody>
      </p:sp>
      <p:sp>
        <p:nvSpPr>
          <p:cNvPr id="12" name="Content Placeholder 3">
            <a:extLst>
              <a:ext uri="{FF2B5EF4-FFF2-40B4-BE49-F238E27FC236}">
                <a16:creationId xmlns:a16="http://schemas.microsoft.com/office/drawing/2014/main" id="{345450FD-0529-89CC-E7FC-0B0C2FBD8329}"/>
              </a:ext>
            </a:extLst>
          </p:cNvPr>
          <p:cNvSpPr>
            <a:spLocks noGrp="1"/>
          </p:cNvSpPr>
          <p:nvPr>
            <p:ph sz="quarter" idx="20"/>
          </p:nvPr>
        </p:nvSpPr>
        <p:spPr>
          <a:xfrm>
            <a:off x="1243124" y="2189019"/>
            <a:ext cx="5019131" cy="4718985"/>
          </a:xfrm>
        </p:spPr>
        <p:txBody>
          <a:bodyPr/>
          <a:lstStyle/>
          <a:p>
            <a:pPr marL="914400" lvl="1" indent="-457200">
              <a:lnSpc>
                <a:spcPct val="107000"/>
              </a:lnSpc>
              <a:spcBef>
                <a:spcPts val="0"/>
              </a:spcBef>
              <a:spcAft>
                <a:spcPts val="800"/>
              </a:spcAft>
              <a:tabLst>
                <a:tab pos="457200" algn="l"/>
                <a:tab pos="914400" algn="l"/>
              </a:tabLst>
            </a:pPr>
            <a:r>
              <a:rPr lang="en-US" sz="2800" kern="100" dirty="0">
                <a:effectLst/>
                <a:latin typeface="+mn-lt"/>
                <a:ea typeface="Aptos" panose="020B0004020202020204" pitchFamily="34" charset="0"/>
                <a:cs typeface="Calibri" panose="020F0502020204030204" pitchFamily="34" charset="0"/>
              </a:rPr>
              <a:t>Workspace Organization</a:t>
            </a:r>
          </a:p>
          <a:p>
            <a:pPr marL="914400" lvl="1" indent="-457200">
              <a:lnSpc>
                <a:spcPct val="107000"/>
              </a:lnSpc>
              <a:spcBef>
                <a:spcPts val="0"/>
              </a:spcBef>
              <a:spcAft>
                <a:spcPts val="800"/>
              </a:spcAft>
              <a:tabLst>
                <a:tab pos="457200" algn="l"/>
                <a:tab pos="914400" algn="l"/>
              </a:tabLst>
            </a:pPr>
            <a:r>
              <a:rPr lang="en-US" sz="2800" kern="100" dirty="0">
                <a:latin typeface="+mn-lt"/>
                <a:ea typeface="Aptos" panose="020B0004020202020204" pitchFamily="34" charset="0"/>
                <a:cs typeface="Calibri" panose="020F0502020204030204" pitchFamily="34" charset="0"/>
              </a:rPr>
              <a:t>Temperature and Ventilation</a:t>
            </a:r>
          </a:p>
          <a:p>
            <a:pPr marL="914400" lvl="1" indent="-457200">
              <a:lnSpc>
                <a:spcPct val="107000"/>
              </a:lnSpc>
              <a:spcBef>
                <a:spcPts val="0"/>
              </a:spcBef>
              <a:spcAft>
                <a:spcPts val="800"/>
              </a:spcAft>
              <a:tabLst>
                <a:tab pos="457200" algn="l"/>
                <a:tab pos="914400" algn="l"/>
              </a:tabLst>
            </a:pPr>
            <a:r>
              <a:rPr lang="en-US" sz="2800" kern="100" dirty="0">
                <a:effectLst/>
                <a:latin typeface="+mn-lt"/>
                <a:ea typeface="Aptos" panose="020B0004020202020204" pitchFamily="34" charset="0"/>
                <a:cs typeface="Calibri" panose="020F0502020204030204" pitchFamily="34" charset="0"/>
              </a:rPr>
              <a:t>Task Specific Zone</a:t>
            </a:r>
          </a:p>
          <a:p>
            <a:pPr marL="914400" lvl="1" indent="-457200">
              <a:lnSpc>
                <a:spcPct val="107000"/>
              </a:lnSpc>
              <a:spcBef>
                <a:spcPts val="0"/>
              </a:spcBef>
              <a:spcAft>
                <a:spcPts val="800"/>
              </a:spcAft>
              <a:tabLst>
                <a:tab pos="457200" algn="l"/>
                <a:tab pos="914400" algn="l"/>
              </a:tabLst>
            </a:pPr>
            <a:r>
              <a:rPr lang="en-US" sz="2800" kern="100" dirty="0">
                <a:effectLst/>
                <a:latin typeface="+mn-lt"/>
                <a:ea typeface="Aptos" panose="020B0004020202020204" pitchFamily="34" charset="0"/>
                <a:cs typeface="Calibri" panose="020F0502020204030204" pitchFamily="34" charset="0"/>
              </a:rPr>
              <a:t>Visual Cues and Signage</a:t>
            </a:r>
          </a:p>
          <a:p>
            <a:pPr marL="914400" lvl="1" indent="-457200">
              <a:lnSpc>
                <a:spcPct val="107000"/>
              </a:lnSpc>
              <a:spcBef>
                <a:spcPts val="0"/>
              </a:spcBef>
              <a:spcAft>
                <a:spcPts val="800"/>
              </a:spcAft>
              <a:tabLst>
                <a:tab pos="457200" algn="l"/>
                <a:tab pos="914400" algn="l"/>
              </a:tabLst>
            </a:pPr>
            <a:r>
              <a:rPr lang="en-US" sz="2800" kern="100" dirty="0">
                <a:latin typeface="+mn-lt"/>
                <a:cs typeface="Calibri" panose="020F0502020204030204" pitchFamily="34" charset="0"/>
              </a:rPr>
              <a:t>Electrical</a:t>
            </a:r>
          </a:p>
          <a:p>
            <a:pPr marL="914400" lvl="1" indent="-457200">
              <a:lnSpc>
                <a:spcPct val="107000"/>
              </a:lnSpc>
              <a:spcBef>
                <a:spcPts val="0"/>
              </a:spcBef>
              <a:spcAft>
                <a:spcPts val="800"/>
              </a:spcAft>
              <a:tabLst>
                <a:tab pos="457200" algn="l"/>
                <a:tab pos="914400" algn="l"/>
              </a:tabLst>
            </a:pPr>
            <a:r>
              <a:rPr lang="en-US" sz="2800" kern="100" dirty="0">
                <a:latin typeface="+mn-lt"/>
                <a:cs typeface="Calibri" panose="020F0502020204030204" pitchFamily="34" charset="0"/>
              </a:rPr>
              <a:t>Ergonomic</a:t>
            </a:r>
          </a:p>
          <a:p>
            <a:pPr marL="914400" lvl="1" indent="-457200">
              <a:lnSpc>
                <a:spcPct val="107000"/>
              </a:lnSpc>
              <a:spcBef>
                <a:spcPts val="0"/>
              </a:spcBef>
              <a:spcAft>
                <a:spcPts val="800"/>
              </a:spcAft>
              <a:tabLst>
                <a:tab pos="457200" algn="l"/>
                <a:tab pos="914400" algn="l"/>
              </a:tabLst>
            </a:pPr>
            <a:r>
              <a:rPr lang="en-US" sz="2800" kern="100" dirty="0">
                <a:latin typeface="+mn-lt"/>
                <a:cs typeface="Calibri" panose="020F0502020204030204" pitchFamily="34" charset="0"/>
              </a:rPr>
              <a:t>Lighting</a:t>
            </a:r>
            <a:endParaRPr lang="en-US" dirty="0">
              <a:latin typeface="+mn-lt"/>
              <a:cs typeface="Calibri" panose="020F0502020204030204" pitchFamily="34" charset="0"/>
            </a:endParaRPr>
          </a:p>
        </p:txBody>
      </p:sp>
      <p:sp>
        <p:nvSpPr>
          <p:cNvPr id="4" name="Rectangle 3">
            <a:extLst>
              <a:ext uri="{FF2B5EF4-FFF2-40B4-BE49-F238E27FC236}">
                <a16:creationId xmlns:a16="http://schemas.microsoft.com/office/drawing/2014/main" id="{65EE4759-3456-C23F-4AEF-7BD5490754BE}"/>
              </a:ext>
            </a:extLst>
          </p:cNvPr>
          <p:cNvSpPr/>
          <p:nvPr/>
        </p:nvSpPr>
        <p:spPr>
          <a:xfrm>
            <a:off x="8368146" y="2189019"/>
            <a:ext cx="5527963" cy="55833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44684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15</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solidFill>
                  <a:srgbClr val="3EA8B6"/>
                </a:solidFill>
              </a:rPr>
              <a:t>Cognitive and Behavioral Strategies </a:t>
            </a:r>
          </a:p>
        </p:txBody>
      </p:sp>
      <p:sp>
        <p:nvSpPr>
          <p:cNvPr id="12" name="Content Placeholder 3">
            <a:extLst>
              <a:ext uri="{FF2B5EF4-FFF2-40B4-BE49-F238E27FC236}">
                <a16:creationId xmlns:a16="http://schemas.microsoft.com/office/drawing/2014/main" id="{345450FD-0529-89CC-E7FC-0B0C2FBD8329}"/>
              </a:ext>
            </a:extLst>
          </p:cNvPr>
          <p:cNvSpPr>
            <a:spLocks noGrp="1"/>
          </p:cNvSpPr>
          <p:nvPr>
            <p:ph sz="quarter" idx="20"/>
          </p:nvPr>
        </p:nvSpPr>
        <p:spPr>
          <a:xfrm>
            <a:off x="8686800" y="2189017"/>
            <a:ext cx="5019131" cy="4718985"/>
          </a:xfrm>
        </p:spPr>
        <p:txBody>
          <a:bodyPr/>
          <a:lstStyle/>
          <a:p>
            <a:pPr marL="914400" lvl="1" indent="-457200">
              <a:lnSpc>
                <a:spcPct val="107000"/>
              </a:lnSpc>
              <a:spcBef>
                <a:spcPts val="0"/>
              </a:spcBef>
              <a:spcAft>
                <a:spcPts val="800"/>
              </a:spcAft>
              <a:tabLst>
                <a:tab pos="457200" algn="l"/>
                <a:tab pos="914400" algn="l"/>
              </a:tabLst>
            </a:pPr>
            <a:r>
              <a:rPr lang="en-US" sz="2800" kern="100" dirty="0">
                <a:effectLst/>
                <a:latin typeface="+mj-lt"/>
                <a:ea typeface="Aptos" panose="020B0004020202020204" pitchFamily="34" charset="0"/>
                <a:cs typeface="Times New Roman" panose="02020603050405020304" pitchFamily="18" charset="0"/>
              </a:rPr>
              <a:t>Checklists and Standard Procedures</a:t>
            </a:r>
          </a:p>
          <a:p>
            <a:pPr marL="914400" lvl="1" indent="-457200">
              <a:lnSpc>
                <a:spcPct val="107000"/>
              </a:lnSpc>
              <a:spcBef>
                <a:spcPts val="0"/>
              </a:spcBef>
              <a:spcAft>
                <a:spcPts val="800"/>
              </a:spcAft>
              <a:tabLst>
                <a:tab pos="457200" algn="l"/>
                <a:tab pos="914400" algn="l"/>
              </a:tabLst>
            </a:pPr>
            <a:r>
              <a:rPr lang="en-US" sz="2800" kern="100" dirty="0">
                <a:latin typeface="+mj-lt"/>
                <a:ea typeface="Aptos" panose="020B0004020202020204" pitchFamily="34" charset="0"/>
                <a:cs typeface="Times New Roman" panose="02020603050405020304" pitchFamily="18" charset="0"/>
              </a:rPr>
              <a:t>Time Management</a:t>
            </a:r>
          </a:p>
          <a:p>
            <a:pPr marL="914400" lvl="1" indent="-457200">
              <a:lnSpc>
                <a:spcPct val="107000"/>
              </a:lnSpc>
              <a:spcBef>
                <a:spcPts val="0"/>
              </a:spcBef>
              <a:spcAft>
                <a:spcPts val="800"/>
              </a:spcAft>
              <a:tabLst>
                <a:tab pos="457200" algn="l"/>
                <a:tab pos="914400" algn="l"/>
              </a:tabLst>
            </a:pPr>
            <a:r>
              <a:rPr lang="en-US" sz="2800" kern="100" dirty="0">
                <a:effectLst/>
                <a:latin typeface="+mj-lt"/>
                <a:ea typeface="Aptos" panose="020B0004020202020204" pitchFamily="34" charset="0"/>
                <a:cs typeface="Times New Roman" panose="02020603050405020304" pitchFamily="18" charset="0"/>
              </a:rPr>
              <a:t>Task Prioritization</a:t>
            </a:r>
          </a:p>
          <a:p>
            <a:pPr marL="914400" lvl="1" indent="-457200">
              <a:lnSpc>
                <a:spcPct val="107000"/>
              </a:lnSpc>
              <a:spcBef>
                <a:spcPts val="0"/>
              </a:spcBef>
              <a:spcAft>
                <a:spcPts val="800"/>
              </a:spcAft>
              <a:tabLst>
                <a:tab pos="457200" algn="l"/>
                <a:tab pos="914400" algn="l"/>
              </a:tabLst>
            </a:pPr>
            <a:r>
              <a:rPr lang="en-US" sz="2800" kern="100" dirty="0">
                <a:effectLst/>
                <a:latin typeface="+mj-lt"/>
                <a:ea typeface="Aptos" panose="020B0004020202020204" pitchFamily="34" charset="0"/>
                <a:cs typeface="Times New Roman" panose="02020603050405020304" pitchFamily="18" charset="0"/>
              </a:rPr>
              <a:t>Continuous Learning</a:t>
            </a:r>
          </a:p>
          <a:p>
            <a:pPr marL="914400" lvl="1" indent="-457200">
              <a:lnSpc>
                <a:spcPct val="107000"/>
              </a:lnSpc>
              <a:spcBef>
                <a:spcPts val="0"/>
              </a:spcBef>
              <a:spcAft>
                <a:spcPts val="800"/>
              </a:spcAft>
              <a:tabLst>
                <a:tab pos="457200" algn="l"/>
                <a:tab pos="914400" algn="l"/>
              </a:tabLst>
            </a:pPr>
            <a:r>
              <a:rPr lang="en-US" sz="2800" kern="100" dirty="0">
                <a:latin typeface="+mj-lt"/>
                <a:cs typeface="Times New Roman" panose="02020603050405020304" pitchFamily="18" charset="0"/>
              </a:rPr>
              <a:t>Habits and Routines</a:t>
            </a:r>
          </a:p>
          <a:p>
            <a:pPr marL="914400" lvl="1" indent="-457200">
              <a:lnSpc>
                <a:spcPct val="107000"/>
              </a:lnSpc>
              <a:spcBef>
                <a:spcPts val="0"/>
              </a:spcBef>
              <a:spcAft>
                <a:spcPts val="800"/>
              </a:spcAft>
              <a:tabLst>
                <a:tab pos="457200" algn="l"/>
                <a:tab pos="914400" algn="l"/>
              </a:tabLst>
            </a:pPr>
            <a:r>
              <a:rPr lang="en-US" sz="2800" kern="100" dirty="0">
                <a:latin typeface="+mj-lt"/>
                <a:cs typeface="Times New Roman" panose="02020603050405020304" pitchFamily="18" charset="0"/>
              </a:rPr>
              <a:t>Review, Reflection, Journaling</a:t>
            </a:r>
          </a:p>
          <a:p>
            <a:pPr marL="914400" lvl="1" indent="-457200">
              <a:lnSpc>
                <a:spcPct val="107000"/>
              </a:lnSpc>
              <a:spcBef>
                <a:spcPts val="0"/>
              </a:spcBef>
              <a:spcAft>
                <a:spcPts val="800"/>
              </a:spcAft>
              <a:tabLst>
                <a:tab pos="457200" algn="l"/>
                <a:tab pos="914400" algn="l"/>
              </a:tabLst>
            </a:pPr>
            <a:r>
              <a:rPr lang="en-US" sz="2800" kern="100" dirty="0">
                <a:latin typeface="+mj-lt"/>
                <a:cs typeface="Times New Roman" panose="02020603050405020304" pitchFamily="18" charset="0"/>
              </a:rPr>
              <a:t>Self-Monitoring</a:t>
            </a:r>
            <a:endParaRPr lang="en-US" dirty="0">
              <a:latin typeface="+mj-lt"/>
            </a:endParaRPr>
          </a:p>
        </p:txBody>
      </p:sp>
      <p:sp>
        <p:nvSpPr>
          <p:cNvPr id="5" name="Content Placeholder 3">
            <a:extLst>
              <a:ext uri="{FF2B5EF4-FFF2-40B4-BE49-F238E27FC236}">
                <a16:creationId xmlns:a16="http://schemas.microsoft.com/office/drawing/2014/main" id="{DBF02A7C-3713-D8FC-52D3-BF44A4712566}"/>
              </a:ext>
            </a:extLst>
          </p:cNvPr>
          <p:cNvSpPr txBox="1">
            <a:spLocks/>
          </p:cNvSpPr>
          <p:nvPr/>
        </p:nvSpPr>
        <p:spPr>
          <a:xfrm>
            <a:off x="924469" y="2189016"/>
            <a:ext cx="5282367" cy="4718985"/>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Wingdings" panose="05000000000000000000" pitchFamily="2" charset="2"/>
              <a:buChar char="ü"/>
              <a:defRPr sz="20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914400" lvl="1" indent="-457200">
              <a:lnSpc>
                <a:spcPct val="107000"/>
              </a:lnSpc>
              <a:spcBef>
                <a:spcPts val="0"/>
              </a:spcBef>
              <a:spcAft>
                <a:spcPts val="800"/>
              </a:spcAft>
              <a:tabLst>
                <a:tab pos="457200" algn="l"/>
                <a:tab pos="914400" algn="l"/>
              </a:tabLst>
            </a:pPr>
            <a:r>
              <a:rPr lang="en-US" sz="2800" kern="100" dirty="0">
                <a:latin typeface="+mn-lt"/>
                <a:ea typeface="Aptos" panose="020B0004020202020204" pitchFamily="34" charset="0"/>
                <a:cs typeface="Calibri" panose="020F0502020204030204" pitchFamily="34" charset="0"/>
              </a:rPr>
              <a:t>Mental Rehearsal</a:t>
            </a:r>
          </a:p>
          <a:p>
            <a:pPr marL="914400" lvl="1" indent="-457200">
              <a:lnSpc>
                <a:spcPct val="107000"/>
              </a:lnSpc>
              <a:spcBef>
                <a:spcPts val="0"/>
              </a:spcBef>
              <a:spcAft>
                <a:spcPts val="800"/>
              </a:spcAft>
              <a:tabLst>
                <a:tab pos="457200" algn="l"/>
                <a:tab pos="914400" algn="l"/>
              </a:tabLst>
            </a:pPr>
            <a:r>
              <a:rPr lang="en-US" sz="2800" kern="100" dirty="0">
                <a:latin typeface="+mn-lt"/>
                <a:ea typeface="Aptos" panose="020B0004020202020204" pitchFamily="34" charset="0"/>
                <a:cs typeface="Calibri" panose="020F0502020204030204" pitchFamily="34" charset="0"/>
              </a:rPr>
              <a:t>Attention Management</a:t>
            </a:r>
          </a:p>
          <a:p>
            <a:pPr marL="914400" lvl="1" indent="-457200">
              <a:lnSpc>
                <a:spcPct val="107000"/>
              </a:lnSpc>
              <a:spcBef>
                <a:spcPts val="0"/>
              </a:spcBef>
              <a:spcAft>
                <a:spcPts val="800"/>
              </a:spcAft>
              <a:tabLst>
                <a:tab pos="457200" algn="l"/>
                <a:tab pos="914400" algn="l"/>
              </a:tabLst>
            </a:pPr>
            <a:r>
              <a:rPr lang="en-US" sz="2800" kern="100" dirty="0">
                <a:latin typeface="+mn-lt"/>
                <a:ea typeface="Aptos" panose="020B0004020202020204" pitchFamily="34" charset="0"/>
                <a:cs typeface="Calibri" panose="020F0502020204030204" pitchFamily="34" charset="0"/>
              </a:rPr>
              <a:t>Chunking Information</a:t>
            </a:r>
          </a:p>
          <a:p>
            <a:pPr marL="914400" lvl="1" indent="-457200">
              <a:lnSpc>
                <a:spcPct val="107000"/>
              </a:lnSpc>
              <a:spcBef>
                <a:spcPts val="0"/>
              </a:spcBef>
              <a:spcAft>
                <a:spcPts val="800"/>
              </a:spcAft>
              <a:tabLst>
                <a:tab pos="457200" algn="l"/>
                <a:tab pos="914400" algn="l"/>
              </a:tabLst>
            </a:pPr>
            <a:r>
              <a:rPr lang="en-US" sz="2800" kern="100" dirty="0">
                <a:latin typeface="+mn-lt"/>
                <a:ea typeface="Aptos" panose="020B0004020202020204" pitchFamily="34" charset="0"/>
                <a:cs typeface="Calibri" panose="020F0502020204030204" pitchFamily="34" charset="0"/>
              </a:rPr>
              <a:t>Decision Making Framework (SWOT, Decision Trees)</a:t>
            </a:r>
          </a:p>
          <a:p>
            <a:pPr marL="914400" lvl="1" indent="-457200">
              <a:lnSpc>
                <a:spcPct val="107000"/>
              </a:lnSpc>
              <a:spcBef>
                <a:spcPts val="0"/>
              </a:spcBef>
              <a:spcAft>
                <a:spcPts val="800"/>
              </a:spcAft>
              <a:tabLst>
                <a:tab pos="457200" algn="l"/>
                <a:tab pos="914400" algn="l"/>
              </a:tabLst>
            </a:pPr>
            <a:r>
              <a:rPr lang="en-US" sz="2800" kern="100" dirty="0">
                <a:latin typeface="+mn-lt"/>
                <a:cs typeface="Calibri" panose="020F0502020204030204" pitchFamily="34" charset="0"/>
              </a:rPr>
              <a:t>Regular Breaks</a:t>
            </a:r>
          </a:p>
          <a:p>
            <a:pPr marL="914400" lvl="1" indent="-457200">
              <a:lnSpc>
                <a:spcPct val="107000"/>
              </a:lnSpc>
              <a:spcBef>
                <a:spcPts val="0"/>
              </a:spcBef>
              <a:spcAft>
                <a:spcPts val="800"/>
              </a:spcAft>
              <a:tabLst>
                <a:tab pos="457200" algn="l"/>
                <a:tab pos="914400" algn="l"/>
              </a:tabLst>
            </a:pPr>
            <a:r>
              <a:rPr lang="en-US" sz="2800" kern="100" dirty="0">
                <a:latin typeface="+mn-lt"/>
                <a:cs typeface="Calibri" panose="020F0502020204030204" pitchFamily="34" charset="0"/>
              </a:rPr>
              <a:t>Review and Reflection</a:t>
            </a:r>
          </a:p>
          <a:p>
            <a:pPr marL="914400" lvl="1" indent="-457200">
              <a:lnSpc>
                <a:spcPct val="107000"/>
              </a:lnSpc>
              <a:spcBef>
                <a:spcPts val="0"/>
              </a:spcBef>
              <a:spcAft>
                <a:spcPts val="800"/>
              </a:spcAft>
              <a:tabLst>
                <a:tab pos="457200" algn="l"/>
                <a:tab pos="914400" algn="l"/>
              </a:tabLst>
            </a:pPr>
            <a:r>
              <a:rPr lang="en-US" sz="2800" kern="100" dirty="0">
                <a:latin typeface="+mn-lt"/>
                <a:cs typeface="Calibri" panose="020F0502020204030204" pitchFamily="34" charset="0"/>
              </a:rPr>
              <a:t>Self-Awareness (Intentional Awareness, Mindfulness)</a:t>
            </a:r>
            <a:endParaRPr lang="en-US" dirty="0">
              <a:latin typeface="+mn-lt"/>
              <a:cs typeface="Calibri" panose="020F0502020204030204" pitchFamily="34" charset="0"/>
            </a:endParaRPr>
          </a:p>
        </p:txBody>
      </p:sp>
    </p:spTree>
    <p:extLst>
      <p:ext uri="{BB962C8B-B14F-4D97-AF65-F5344CB8AC3E}">
        <p14:creationId xmlns:p14="http://schemas.microsoft.com/office/powerpoint/2010/main" val="25979234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16</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solidFill>
                  <a:srgbClr val="3EA8B6"/>
                </a:solidFill>
              </a:rPr>
              <a:t>Physiological and Lifestyle Strategies</a:t>
            </a:r>
          </a:p>
        </p:txBody>
      </p:sp>
      <p:sp>
        <p:nvSpPr>
          <p:cNvPr id="12" name="Content Placeholder 3">
            <a:extLst>
              <a:ext uri="{FF2B5EF4-FFF2-40B4-BE49-F238E27FC236}">
                <a16:creationId xmlns:a16="http://schemas.microsoft.com/office/drawing/2014/main" id="{345450FD-0529-89CC-E7FC-0B0C2FBD8329}"/>
              </a:ext>
            </a:extLst>
          </p:cNvPr>
          <p:cNvSpPr>
            <a:spLocks noGrp="1"/>
          </p:cNvSpPr>
          <p:nvPr>
            <p:ph sz="quarter" idx="20"/>
          </p:nvPr>
        </p:nvSpPr>
        <p:spPr>
          <a:xfrm>
            <a:off x="1243124" y="2189019"/>
            <a:ext cx="5019131" cy="4718985"/>
          </a:xfrm>
        </p:spPr>
        <p:txBody>
          <a:bodyPr/>
          <a:lstStyle/>
          <a:p>
            <a:pPr marL="914400" lvl="1" indent="-457200">
              <a:lnSpc>
                <a:spcPct val="107000"/>
              </a:lnSpc>
              <a:spcBef>
                <a:spcPts val="0"/>
              </a:spcBef>
              <a:spcAft>
                <a:spcPts val="800"/>
              </a:spcAft>
              <a:tabLst>
                <a:tab pos="457200" algn="l"/>
                <a:tab pos="914400" algn="l"/>
              </a:tabLst>
            </a:pPr>
            <a:r>
              <a:rPr lang="en-US" sz="2800" kern="100" dirty="0">
                <a:effectLst/>
                <a:latin typeface="+mn-lt"/>
                <a:ea typeface="Aptos" panose="020B0004020202020204" pitchFamily="34" charset="0"/>
                <a:cs typeface="Calibri" panose="020F0502020204030204" pitchFamily="34" charset="0"/>
              </a:rPr>
              <a:t>Adequate Sleep</a:t>
            </a:r>
          </a:p>
          <a:p>
            <a:pPr marL="914400" lvl="1" indent="-457200">
              <a:lnSpc>
                <a:spcPct val="107000"/>
              </a:lnSpc>
              <a:spcBef>
                <a:spcPts val="0"/>
              </a:spcBef>
              <a:spcAft>
                <a:spcPts val="800"/>
              </a:spcAft>
              <a:tabLst>
                <a:tab pos="457200" algn="l"/>
                <a:tab pos="914400" algn="l"/>
              </a:tabLst>
            </a:pPr>
            <a:r>
              <a:rPr lang="en-US" sz="2800" kern="100" dirty="0">
                <a:latin typeface="+mn-lt"/>
                <a:ea typeface="Aptos" panose="020B0004020202020204" pitchFamily="34" charset="0"/>
                <a:cs typeface="Calibri" panose="020F0502020204030204" pitchFamily="34" charset="0"/>
              </a:rPr>
              <a:t>Positive Attitude and Mindset</a:t>
            </a:r>
          </a:p>
          <a:p>
            <a:pPr marL="914400" lvl="1" indent="-457200">
              <a:lnSpc>
                <a:spcPct val="107000"/>
              </a:lnSpc>
              <a:spcBef>
                <a:spcPts val="0"/>
              </a:spcBef>
              <a:spcAft>
                <a:spcPts val="800"/>
              </a:spcAft>
              <a:tabLst>
                <a:tab pos="457200" algn="l"/>
                <a:tab pos="914400" algn="l"/>
              </a:tabLst>
            </a:pPr>
            <a:r>
              <a:rPr lang="en-US" sz="2800" kern="100" dirty="0">
                <a:effectLst/>
                <a:latin typeface="+mn-lt"/>
                <a:ea typeface="Aptos" panose="020B0004020202020204" pitchFamily="34" charset="0"/>
                <a:cs typeface="Calibri" panose="020F0502020204030204" pitchFamily="34" charset="0"/>
              </a:rPr>
              <a:t>Limit Multitasking</a:t>
            </a:r>
          </a:p>
          <a:p>
            <a:pPr marL="914400" lvl="1" indent="-457200">
              <a:lnSpc>
                <a:spcPct val="107000"/>
              </a:lnSpc>
              <a:spcBef>
                <a:spcPts val="0"/>
              </a:spcBef>
              <a:spcAft>
                <a:spcPts val="800"/>
              </a:spcAft>
              <a:tabLst>
                <a:tab pos="457200" algn="l"/>
                <a:tab pos="914400" algn="l"/>
              </a:tabLst>
            </a:pPr>
            <a:r>
              <a:rPr lang="en-US" sz="2800" kern="100" dirty="0">
                <a:effectLst/>
                <a:latin typeface="+mn-lt"/>
                <a:ea typeface="Aptos" panose="020B0004020202020204" pitchFamily="34" charset="0"/>
                <a:cs typeface="Calibri" panose="020F0502020204030204" pitchFamily="34" charset="0"/>
              </a:rPr>
              <a:t>Deep Breathing Exercises</a:t>
            </a:r>
          </a:p>
          <a:p>
            <a:pPr marL="914400" lvl="1" indent="-457200">
              <a:lnSpc>
                <a:spcPct val="107000"/>
              </a:lnSpc>
              <a:spcBef>
                <a:spcPts val="0"/>
              </a:spcBef>
              <a:spcAft>
                <a:spcPts val="800"/>
              </a:spcAft>
              <a:tabLst>
                <a:tab pos="457200" algn="l"/>
                <a:tab pos="914400" algn="l"/>
              </a:tabLst>
            </a:pPr>
            <a:r>
              <a:rPr lang="en-US" sz="2800" kern="100" dirty="0">
                <a:latin typeface="+mn-lt"/>
                <a:cs typeface="Calibri" panose="020F0502020204030204" pitchFamily="34" charset="0"/>
              </a:rPr>
              <a:t>Stretching and Exercise</a:t>
            </a:r>
          </a:p>
          <a:p>
            <a:pPr marL="914400" lvl="1" indent="-457200">
              <a:lnSpc>
                <a:spcPct val="107000"/>
              </a:lnSpc>
              <a:spcBef>
                <a:spcPts val="0"/>
              </a:spcBef>
              <a:spcAft>
                <a:spcPts val="800"/>
              </a:spcAft>
              <a:tabLst>
                <a:tab pos="457200" algn="l"/>
                <a:tab pos="914400" algn="l"/>
              </a:tabLst>
            </a:pPr>
            <a:r>
              <a:rPr lang="en-US" sz="2800" kern="100" dirty="0">
                <a:latin typeface="+mn-lt"/>
                <a:cs typeface="Calibri" panose="020F0502020204030204" pitchFamily="34" charset="0"/>
              </a:rPr>
              <a:t>Nutrition</a:t>
            </a:r>
          </a:p>
          <a:p>
            <a:pPr marL="914400" lvl="1" indent="-457200">
              <a:lnSpc>
                <a:spcPct val="107000"/>
              </a:lnSpc>
              <a:spcBef>
                <a:spcPts val="0"/>
              </a:spcBef>
              <a:spcAft>
                <a:spcPts val="800"/>
              </a:spcAft>
              <a:tabLst>
                <a:tab pos="457200" algn="l"/>
                <a:tab pos="914400" algn="l"/>
              </a:tabLst>
            </a:pPr>
            <a:r>
              <a:rPr lang="en-US" sz="2800" kern="100" dirty="0">
                <a:latin typeface="+mn-lt"/>
                <a:cs typeface="Calibri" panose="020F0502020204030204" pitchFamily="34" charset="0"/>
              </a:rPr>
              <a:t>Hydration</a:t>
            </a:r>
          </a:p>
          <a:p>
            <a:pPr marL="914400" lvl="1" indent="-457200">
              <a:lnSpc>
                <a:spcPct val="107000"/>
              </a:lnSpc>
              <a:spcBef>
                <a:spcPts val="0"/>
              </a:spcBef>
              <a:spcAft>
                <a:spcPts val="800"/>
              </a:spcAft>
              <a:tabLst>
                <a:tab pos="457200" algn="l"/>
                <a:tab pos="914400" algn="l"/>
              </a:tabLst>
            </a:pPr>
            <a:endParaRPr lang="en-US" dirty="0">
              <a:latin typeface="+mn-lt"/>
              <a:cs typeface="Calibri" panose="020F0502020204030204" pitchFamily="34" charset="0"/>
            </a:endParaRPr>
          </a:p>
        </p:txBody>
      </p:sp>
      <p:sp>
        <p:nvSpPr>
          <p:cNvPr id="4" name="Rectangle 3">
            <a:extLst>
              <a:ext uri="{FF2B5EF4-FFF2-40B4-BE49-F238E27FC236}">
                <a16:creationId xmlns:a16="http://schemas.microsoft.com/office/drawing/2014/main" id="{65EE4759-3456-C23F-4AEF-7BD5490754BE}"/>
              </a:ext>
            </a:extLst>
          </p:cNvPr>
          <p:cNvSpPr/>
          <p:nvPr/>
        </p:nvSpPr>
        <p:spPr>
          <a:xfrm>
            <a:off x="8368146" y="2189019"/>
            <a:ext cx="5527963" cy="55833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8924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17</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solidFill>
                  <a:srgbClr val="D77600"/>
                </a:solidFill>
              </a:rPr>
              <a:t>Scenarios</a:t>
            </a:r>
          </a:p>
        </p:txBody>
      </p:sp>
      <p:sp>
        <p:nvSpPr>
          <p:cNvPr id="12" name="Content Placeholder 3">
            <a:extLst>
              <a:ext uri="{FF2B5EF4-FFF2-40B4-BE49-F238E27FC236}">
                <a16:creationId xmlns:a16="http://schemas.microsoft.com/office/drawing/2014/main" id="{345450FD-0529-89CC-E7FC-0B0C2FBD8329}"/>
              </a:ext>
            </a:extLst>
          </p:cNvPr>
          <p:cNvSpPr>
            <a:spLocks noGrp="1"/>
          </p:cNvSpPr>
          <p:nvPr>
            <p:ph sz="quarter" idx="20"/>
          </p:nvPr>
        </p:nvSpPr>
        <p:spPr>
          <a:xfrm>
            <a:off x="1243124" y="2189019"/>
            <a:ext cx="5019131" cy="4718985"/>
          </a:xfrm>
        </p:spPr>
        <p:txBody>
          <a:bodyPr/>
          <a:lstStyle/>
          <a:p>
            <a:pPr marL="914400" lvl="1" indent="-457200">
              <a:lnSpc>
                <a:spcPct val="107000"/>
              </a:lnSpc>
              <a:spcBef>
                <a:spcPts val="0"/>
              </a:spcBef>
              <a:spcAft>
                <a:spcPts val="800"/>
              </a:spcAft>
              <a:tabLst>
                <a:tab pos="457200" algn="l"/>
                <a:tab pos="914400" algn="l"/>
              </a:tabLst>
            </a:pPr>
            <a:r>
              <a:rPr lang="en-US" sz="2800" kern="100" dirty="0">
                <a:effectLst/>
                <a:latin typeface="+mn-lt"/>
                <a:ea typeface="Aptos" panose="020B0004020202020204" pitchFamily="34" charset="0"/>
                <a:cs typeface="Times New Roman" panose="02020603050405020304" pitchFamily="18" charset="0"/>
              </a:rPr>
              <a:t>x</a:t>
            </a:r>
            <a:endParaRPr lang="en-US" dirty="0">
              <a:latin typeface="+mn-lt"/>
            </a:endParaRPr>
          </a:p>
        </p:txBody>
      </p:sp>
      <p:sp>
        <p:nvSpPr>
          <p:cNvPr id="4" name="Rectangle 3">
            <a:extLst>
              <a:ext uri="{FF2B5EF4-FFF2-40B4-BE49-F238E27FC236}">
                <a16:creationId xmlns:a16="http://schemas.microsoft.com/office/drawing/2014/main" id="{65EE4759-3456-C23F-4AEF-7BD5490754BE}"/>
              </a:ext>
            </a:extLst>
          </p:cNvPr>
          <p:cNvSpPr/>
          <p:nvPr/>
        </p:nvSpPr>
        <p:spPr>
          <a:xfrm>
            <a:off x="8368146" y="2189019"/>
            <a:ext cx="5527963" cy="55833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393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18</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solidFill>
                  <a:srgbClr val="D77600"/>
                </a:solidFill>
              </a:rPr>
              <a:t>Summary</a:t>
            </a:r>
          </a:p>
        </p:txBody>
      </p:sp>
      <p:sp>
        <p:nvSpPr>
          <p:cNvPr id="12" name="Content Placeholder 3">
            <a:extLst>
              <a:ext uri="{FF2B5EF4-FFF2-40B4-BE49-F238E27FC236}">
                <a16:creationId xmlns:a16="http://schemas.microsoft.com/office/drawing/2014/main" id="{345450FD-0529-89CC-E7FC-0B0C2FBD8329}"/>
              </a:ext>
            </a:extLst>
          </p:cNvPr>
          <p:cNvSpPr>
            <a:spLocks noGrp="1"/>
          </p:cNvSpPr>
          <p:nvPr>
            <p:ph sz="quarter" idx="20"/>
          </p:nvPr>
        </p:nvSpPr>
        <p:spPr>
          <a:xfrm>
            <a:off x="1243124" y="2189019"/>
            <a:ext cx="13068621" cy="3990108"/>
          </a:xfrm>
        </p:spPr>
        <p:txBody>
          <a:bodyPr numCol="2"/>
          <a:lstStyle/>
          <a:p>
            <a:pPr marL="914400" lvl="1" indent="-457200">
              <a:lnSpc>
                <a:spcPct val="107000"/>
              </a:lnSpc>
              <a:spcBef>
                <a:spcPts val="0"/>
              </a:spcBef>
              <a:spcAft>
                <a:spcPts val="800"/>
              </a:spcAft>
              <a:tabLst>
                <a:tab pos="457200" algn="l"/>
                <a:tab pos="914400" algn="l"/>
              </a:tabLst>
            </a:pPr>
            <a:r>
              <a:rPr lang="en-US" sz="2800" kern="100" dirty="0">
                <a:effectLst/>
                <a:latin typeface="+mn-lt"/>
                <a:ea typeface="Aptos" panose="020B0004020202020204" pitchFamily="34" charset="0"/>
                <a:cs typeface="Calibri" panose="020F0502020204030204" pitchFamily="34" charset="0"/>
              </a:rPr>
              <a:t>Observation</a:t>
            </a:r>
          </a:p>
          <a:p>
            <a:pPr marL="914400" lvl="1" indent="-457200">
              <a:lnSpc>
                <a:spcPct val="107000"/>
              </a:lnSpc>
              <a:spcBef>
                <a:spcPts val="0"/>
              </a:spcBef>
              <a:spcAft>
                <a:spcPts val="800"/>
              </a:spcAft>
              <a:tabLst>
                <a:tab pos="457200" algn="l"/>
                <a:tab pos="914400" algn="l"/>
              </a:tabLst>
            </a:pPr>
            <a:r>
              <a:rPr lang="en-US" sz="2800" kern="100" dirty="0">
                <a:latin typeface="+mn-lt"/>
                <a:ea typeface="Aptos" panose="020B0004020202020204" pitchFamily="34" charset="0"/>
                <a:cs typeface="Calibri" panose="020F0502020204030204" pitchFamily="34" charset="0"/>
              </a:rPr>
              <a:t>Identifying and Managing Human Error</a:t>
            </a:r>
          </a:p>
          <a:p>
            <a:pPr marL="914400" lvl="1" indent="-457200">
              <a:lnSpc>
                <a:spcPct val="107000"/>
              </a:lnSpc>
              <a:spcBef>
                <a:spcPts val="0"/>
              </a:spcBef>
              <a:spcAft>
                <a:spcPts val="800"/>
              </a:spcAft>
              <a:tabLst>
                <a:tab pos="457200" algn="l"/>
                <a:tab pos="914400" algn="l"/>
              </a:tabLst>
            </a:pPr>
            <a:r>
              <a:rPr lang="en-US" sz="2800" kern="100" dirty="0">
                <a:latin typeface="+mn-lt"/>
                <a:ea typeface="Aptos" panose="020B0004020202020204" pitchFamily="34" charset="0"/>
                <a:cs typeface="Calibri" panose="020F0502020204030204" pitchFamily="34" charset="0"/>
              </a:rPr>
              <a:t>Error Precursors: Conditions that Provoke Human Error</a:t>
            </a:r>
          </a:p>
          <a:p>
            <a:pPr marL="914400" lvl="1" indent="-457200">
              <a:lnSpc>
                <a:spcPct val="107000"/>
              </a:lnSpc>
              <a:spcBef>
                <a:spcPts val="0"/>
              </a:spcBef>
              <a:spcAft>
                <a:spcPts val="800"/>
              </a:spcAft>
              <a:tabLst>
                <a:tab pos="457200" algn="l"/>
                <a:tab pos="914400" algn="l"/>
              </a:tabLst>
            </a:pPr>
            <a:r>
              <a:rPr lang="en-US" sz="2800" kern="100" dirty="0">
                <a:latin typeface="+mn-lt"/>
                <a:ea typeface="Aptos" panose="020B0004020202020204" pitchFamily="34" charset="0"/>
                <a:cs typeface="Calibri" panose="020F0502020204030204" pitchFamily="34" charset="0"/>
              </a:rPr>
              <a:t>Recognizing and Mitigating At-Risk Behaviors</a:t>
            </a:r>
          </a:p>
          <a:p>
            <a:pPr marL="914400" lvl="1" indent="-457200">
              <a:lnSpc>
                <a:spcPct val="107000"/>
              </a:lnSpc>
              <a:spcBef>
                <a:spcPts val="0"/>
              </a:spcBef>
              <a:spcAft>
                <a:spcPts val="800"/>
              </a:spcAft>
              <a:tabLst>
                <a:tab pos="457200" algn="l"/>
                <a:tab pos="914400" algn="l"/>
              </a:tabLst>
            </a:pPr>
            <a:r>
              <a:rPr lang="en-US" sz="2800" kern="100" dirty="0">
                <a:latin typeface="+mn-lt"/>
                <a:ea typeface="Aptos" panose="020B0004020202020204" pitchFamily="34" charset="0"/>
                <a:cs typeface="Calibri" panose="020F0502020204030204" pitchFamily="34" charset="0"/>
              </a:rPr>
              <a:t>Preventing Errors &amp; Mistakes</a:t>
            </a:r>
          </a:p>
          <a:p>
            <a:pPr marL="914400" lvl="1" indent="-457200">
              <a:lnSpc>
                <a:spcPct val="107000"/>
              </a:lnSpc>
              <a:spcBef>
                <a:spcPts val="0"/>
              </a:spcBef>
              <a:spcAft>
                <a:spcPts val="800"/>
              </a:spcAft>
              <a:tabLst>
                <a:tab pos="457200" algn="l"/>
                <a:tab pos="914400" algn="l"/>
              </a:tabLst>
            </a:pPr>
            <a:r>
              <a:rPr lang="en-US" sz="2800" kern="100" dirty="0">
                <a:effectLst/>
                <a:latin typeface="+mn-lt"/>
                <a:ea typeface="Aptos" panose="020B0004020202020204" pitchFamily="34" charset="0"/>
                <a:cs typeface="Calibri" panose="020F0502020204030204" pitchFamily="34" charset="0"/>
              </a:rPr>
              <a:t>Tools for Individual Performance Behavioral Strategies</a:t>
            </a:r>
          </a:p>
          <a:p>
            <a:pPr marL="914400" lvl="1" indent="-457200">
              <a:lnSpc>
                <a:spcPct val="107000"/>
              </a:lnSpc>
              <a:spcBef>
                <a:spcPts val="0"/>
              </a:spcBef>
              <a:spcAft>
                <a:spcPts val="800"/>
              </a:spcAft>
              <a:tabLst>
                <a:tab pos="457200" algn="l"/>
                <a:tab pos="914400" algn="l"/>
              </a:tabLst>
            </a:pPr>
            <a:r>
              <a:rPr lang="en-US" sz="2800" kern="100" dirty="0" err="1">
                <a:effectLst/>
                <a:latin typeface="+mn-lt"/>
                <a:ea typeface="Aptos" panose="020B0004020202020204" pitchFamily="34" charset="0"/>
                <a:cs typeface="Calibri" panose="020F0502020204030204" pitchFamily="34" charset="0"/>
              </a:rPr>
              <a:t>SCoR</a:t>
            </a:r>
            <a:endParaRPr lang="en-US" dirty="0">
              <a:latin typeface="+mn-lt"/>
              <a:cs typeface="Calibri" panose="020F0502020204030204" pitchFamily="34" charset="0"/>
            </a:endParaRPr>
          </a:p>
        </p:txBody>
      </p:sp>
    </p:spTree>
    <p:extLst>
      <p:ext uri="{BB962C8B-B14F-4D97-AF65-F5344CB8AC3E}">
        <p14:creationId xmlns:p14="http://schemas.microsoft.com/office/powerpoint/2010/main" val="831088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33BB6-ACB2-4953-9ADC-C0F78F3BD058}"/>
              </a:ext>
            </a:extLst>
          </p:cNvPr>
          <p:cNvSpPr>
            <a:spLocks noGrp="1"/>
          </p:cNvSpPr>
          <p:nvPr>
            <p:ph type="sldNum" sz="quarter" idx="12"/>
          </p:nvPr>
        </p:nvSpPr>
        <p:spPr/>
        <p:txBody>
          <a:bodyPr/>
          <a:lstStyle/>
          <a:p>
            <a:fld id="{FE7A4BB3-E848-5A44-82DF-322201952CD8}" type="slidenum">
              <a:rPr lang="en-US" smtClean="0"/>
              <a:pPr/>
              <a:t>19</a:t>
            </a:fld>
            <a:endParaRPr lang="en-US" dirty="0"/>
          </a:p>
        </p:txBody>
      </p:sp>
    </p:spTree>
    <p:extLst>
      <p:ext uri="{BB962C8B-B14F-4D97-AF65-F5344CB8AC3E}">
        <p14:creationId xmlns:p14="http://schemas.microsoft.com/office/powerpoint/2010/main" val="75739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1424B1-B061-42BA-3CF6-11E9850520BC}"/>
              </a:ext>
            </a:extLst>
          </p:cNvPr>
          <p:cNvSpPr>
            <a:spLocks noGrp="1"/>
          </p:cNvSpPr>
          <p:nvPr>
            <p:ph type="sldNum" sz="quarter" idx="12"/>
          </p:nvPr>
        </p:nvSpPr>
        <p:spPr/>
        <p:txBody>
          <a:bodyPr/>
          <a:lstStyle/>
          <a:p>
            <a:fld id="{FE7A4BB3-E848-5A44-82DF-322201952CD8}" type="slidenum">
              <a:rPr lang="en-US" smtClean="0"/>
              <a:pPr/>
              <a:t>2</a:t>
            </a:fld>
            <a:endParaRPr lang="en-US" dirty="0"/>
          </a:p>
        </p:txBody>
      </p:sp>
      <p:sp>
        <p:nvSpPr>
          <p:cNvPr id="3" name="Title 2">
            <a:extLst>
              <a:ext uri="{FF2B5EF4-FFF2-40B4-BE49-F238E27FC236}">
                <a16:creationId xmlns:a16="http://schemas.microsoft.com/office/drawing/2014/main" id="{894F71E0-E89E-A969-A6C9-854FEF90D675}"/>
              </a:ext>
            </a:extLst>
          </p:cNvPr>
          <p:cNvSpPr>
            <a:spLocks noGrp="1"/>
          </p:cNvSpPr>
          <p:nvPr>
            <p:ph type="title"/>
          </p:nvPr>
        </p:nvSpPr>
        <p:spPr/>
        <p:txBody>
          <a:bodyPr/>
          <a:lstStyle/>
          <a:p>
            <a:r>
              <a:rPr lang="en-US" dirty="0"/>
              <a:t>Administrative Notes</a:t>
            </a:r>
          </a:p>
        </p:txBody>
      </p:sp>
      <p:pic>
        <p:nvPicPr>
          <p:cNvPr id="6" name="Picture 5" descr="Red first aid kit">
            <a:extLst>
              <a:ext uri="{FF2B5EF4-FFF2-40B4-BE49-F238E27FC236}">
                <a16:creationId xmlns:a16="http://schemas.microsoft.com/office/drawing/2014/main" id="{8B1E8370-A3BE-84D0-95C1-A350D9582587}"/>
              </a:ext>
            </a:extLst>
          </p:cNvPr>
          <p:cNvPicPr>
            <a:picLocks noChangeAspect="1"/>
          </p:cNvPicPr>
          <p:nvPr/>
        </p:nvPicPr>
        <p:blipFill>
          <a:blip r:embed="rId3"/>
          <a:stretch>
            <a:fillRect/>
          </a:stretch>
        </p:blipFill>
        <p:spPr>
          <a:xfrm>
            <a:off x="10177272" y="403523"/>
            <a:ext cx="3995928" cy="3995928"/>
          </a:xfrm>
          <a:prstGeom prst="rect">
            <a:avLst/>
          </a:prstGeom>
        </p:spPr>
      </p:pic>
      <p:grpSp>
        <p:nvGrpSpPr>
          <p:cNvPr id="11" name="Group 10">
            <a:extLst>
              <a:ext uri="{FF2B5EF4-FFF2-40B4-BE49-F238E27FC236}">
                <a16:creationId xmlns:a16="http://schemas.microsoft.com/office/drawing/2014/main" id="{1E6EC956-FF28-5E01-A691-94EDC0898768}"/>
              </a:ext>
            </a:extLst>
          </p:cNvPr>
          <p:cNvGrpSpPr/>
          <p:nvPr/>
        </p:nvGrpSpPr>
        <p:grpSpPr>
          <a:xfrm>
            <a:off x="7100316" y="3416978"/>
            <a:ext cx="3195828" cy="2066544"/>
            <a:chOff x="7891272" y="3794760"/>
            <a:chExt cx="3195828" cy="2066544"/>
          </a:xfrm>
        </p:grpSpPr>
        <p:pic>
          <p:nvPicPr>
            <p:cNvPr id="8" name="Graphic 7" descr="Man with solid fill">
              <a:extLst>
                <a:ext uri="{FF2B5EF4-FFF2-40B4-BE49-F238E27FC236}">
                  <a16:creationId xmlns:a16="http://schemas.microsoft.com/office/drawing/2014/main" id="{B5504EB7-DC84-12D1-DEF5-EBC71C15AC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1272" y="3794760"/>
              <a:ext cx="2066544" cy="2066544"/>
            </a:xfrm>
            <a:prstGeom prst="rect">
              <a:avLst/>
            </a:prstGeom>
          </p:spPr>
        </p:pic>
        <p:pic>
          <p:nvPicPr>
            <p:cNvPr id="10" name="Graphic 9" descr="Woman with solid fill">
              <a:extLst>
                <a:ext uri="{FF2B5EF4-FFF2-40B4-BE49-F238E27FC236}">
                  <a16:creationId xmlns:a16="http://schemas.microsoft.com/office/drawing/2014/main" id="{4A28DBD8-32F9-1CF9-988E-76123DCE50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20556" y="3794760"/>
              <a:ext cx="2066544" cy="2066544"/>
            </a:xfrm>
            <a:prstGeom prst="rect">
              <a:avLst/>
            </a:prstGeom>
          </p:spPr>
        </p:pic>
      </p:grpSp>
      <p:pic>
        <p:nvPicPr>
          <p:cNvPr id="7" name="Graphic 6" descr="Water Bottle outline">
            <a:extLst>
              <a:ext uri="{FF2B5EF4-FFF2-40B4-BE49-F238E27FC236}">
                <a16:creationId xmlns:a16="http://schemas.microsoft.com/office/drawing/2014/main" id="{9BBAE13C-6823-E767-C2C5-CD6EDA881F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44200" y="4339971"/>
            <a:ext cx="2289430" cy="2289430"/>
          </a:xfrm>
          <a:prstGeom prst="rect">
            <a:avLst/>
          </a:prstGeom>
        </p:spPr>
      </p:pic>
      <p:grpSp>
        <p:nvGrpSpPr>
          <p:cNvPr id="14" name="Group 13">
            <a:extLst>
              <a:ext uri="{FF2B5EF4-FFF2-40B4-BE49-F238E27FC236}">
                <a16:creationId xmlns:a16="http://schemas.microsoft.com/office/drawing/2014/main" id="{20FD8F55-8A24-9DB0-6B3D-67662FC01F07}"/>
              </a:ext>
            </a:extLst>
          </p:cNvPr>
          <p:cNvGrpSpPr/>
          <p:nvPr/>
        </p:nvGrpSpPr>
        <p:grpSpPr>
          <a:xfrm>
            <a:off x="11544299" y="5487444"/>
            <a:ext cx="745454" cy="938756"/>
            <a:chOff x="11544299" y="5487444"/>
            <a:chExt cx="745454" cy="938756"/>
          </a:xfrm>
        </p:grpSpPr>
        <p:sp>
          <p:nvSpPr>
            <p:cNvPr id="9" name="Cloud 8">
              <a:extLst>
                <a:ext uri="{FF2B5EF4-FFF2-40B4-BE49-F238E27FC236}">
                  <a16:creationId xmlns:a16="http://schemas.microsoft.com/office/drawing/2014/main" id="{6901D43D-0340-D575-A7CA-C5B4DCA4766F}"/>
                </a:ext>
              </a:extLst>
            </p:cNvPr>
            <p:cNvSpPr/>
            <p:nvPr/>
          </p:nvSpPr>
          <p:spPr>
            <a:xfrm rot="355102">
              <a:off x="11563941" y="5487444"/>
              <a:ext cx="706170" cy="417476"/>
            </a:xfrm>
            <a:prstGeom prst="cloud">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02353C4-DB90-02DE-E734-82B4E1A2E5CF}"/>
                </a:ext>
              </a:extLst>
            </p:cNvPr>
            <p:cNvSpPr/>
            <p:nvPr/>
          </p:nvSpPr>
          <p:spPr>
            <a:xfrm>
              <a:off x="11544299" y="5613400"/>
              <a:ext cx="745454" cy="812800"/>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ontent Placeholder 3">
            <a:extLst>
              <a:ext uri="{FF2B5EF4-FFF2-40B4-BE49-F238E27FC236}">
                <a16:creationId xmlns:a16="http://schemas.microsoft.com/office/drawing/2014/main" id="{32284E50-AC62-80CA-4439-169610FF9030}"/>
              </a:ext>
            </a:extLst>
          </p:cNvPr>
          <p:cNvSpPr txBox="1">
            <a:spLocks/>
          </p:cNvSpPr>
          <p:nvPr/>
        </p:nvSpPr>
        <p:spPr>
          <a:xfrm>
            <a:off x="1371600" y="2057399"/>
            <a:ext cx="12801600" cy="5486401"/>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Wingdings" panose="05000000000000000000" pitchFamily="2" charset="2"/>
              <a:buChar char="ü"/>
              <a:defRPr sz="20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Bef>
                <a:spcPts val="0"/>
              </a:spcBef>
              <a:spcAft>
                <a:spcPts val="800"/>
              </a:spcAft>
            </a:pPr>
            <a:r>
              <a:rPr lang="en-US" dirty="0">
                <a:latin typeface="+mj-lt"/>
                <a:ea typeface="Aptos" panose="020B0004020202020204" pitchFamily="34" charset="0"/>
              </a:rPr>
              <a:t>Safety </a:t>
            </a:r>
            <a:r>
              <a:rPr lang="en-US" dirty="0">
                <a:latin typeface="+mn-lt"/>
                <a:ea typeface="Aptos" panose="020B0004020202020204" pitchFamily="34" charset="0"/>
              </a:rPr>
              <a:t>information</a:t>
            </a:r>
            <a:r>
              <a:rPr lang="en-US" dirty="0">
                <a:latin typeface="+mj-lt"/>
                <a:ea typeface="Aptos" panose="020B0004020202020204" pitchFamily="34" charset="0"/>
              </a:rPr>
              <a:t> </a:t>
            </a:r>
          </a:p>
          <a:p>
            <a:pPr>
              <a:spcBef>
                <a:spcPts val="0"/>
              </a:spcBef>
              <a:spcAft>
                <a:spcPts val="800"/>
              </a:spcAft>
            </a:pPr>
            <a:r>
              <a:rPr lang="en-US" dirty="0">
                <a:latin typeface="+mj-lt"/>
                <a:ea typeface="Aptos" panose="020B0004020202020204" pitchFamily="34" charset="0"/>
              </a:rPr>
              <a:t>Security</a:t>
            </a:r>
          </a:p>
          <a:p>
            <a:pPr>
              <a:spcBef>
                <a:spcPts val="0"/>
              </a:spcBef>
              <a:spcAft>
                <a:spcPts val="800"/>
              </a:spcAft>
            </a:pPr>
            <a:r>
              <a:rPr lang="en-US" dirty="0">
                <a:latin typeface="+mj-lt"/>
                <a:ea typeface="Aptos" panose="020B0004020202020204" pitchFamily="34" charset="0"/>
              </a:rPr>
              <a:t>Emergency</a:t>
            </a:r>
          </a:p>
          <a:p>
            <a:pPr>
              <a:spcBef>
                <a:spcPts val="0"/>
              </a:spcBef>
              <a:spcAft>
                <a:spcPts val="800"/>
              </a:spcAft>
            </a:pPr>
            <a:r>
              <a:rPr lang="en-US" dirty="0">
                <a:latin typeface="+mj-lt"/>
                <a:ea typeface="Aptos" panose="020B0004020202020204" pitchFamily="34" charset="0"/>
              </a:rPr>
              <a:t>Facilities</a:t>
            </a:r>
          </a:p>
          <a:p>
            <a:pPr lvl="1">
              <a:spcBef>
                <a:spcPts val="0"/>
              </a:spcBef>
              <a:spcAft>
                <a:spcPts val="800"/>
              </a:spcAft>
            </a:pPr>
            <a:r>
              <a:rPr lang="en-US" dirty="0">
                <a:latin typeface="+mj-lt"/>
                <a:ea typeface="Aptos" panose="020B0004020202020204" pitchFamily="34" charset="0"/>
              </a:rPr>
              <a:t>Water</a:t>
            </a:r>
          </a:p>
          <a:p>
            <a:pPr lvl="1">
              <a:spcBef>
                <a:spcPts val="0"/>
              </a:spcBef>
              <a:spcAft>
                <a:spcPts val="800"/>
              </a:spcAft>
            </a:pPr>
            <a:r>
              <a:rPr lang="en-US" dirty="0">
                <a:latin typeface="+mj-lt"/>
                <a:ea typeface="Aptos" panose="020B0004020202020204" pitchFamily="34" charset="0"/>
              </a:rPr>
              <a:t>Restrooms</a:t>
            </a:r>
          </a:p>
          <a:p>
            <a:pPr marL="0" indent="0">
              <a:buFont typeface="Arial" panose="020B0604020202020204" pitchFamily="34" charset="0"/>
              <a:buNone/>
            </a:pPr>
            <a:endParaRPr lang="en-US" dirty="0">
              <a:latin typeface="+mj-lt"/>
            </a:endParaRPr>
          </a:p>
        </p:txBody>
      </p:sp>
    </p:spTree>
    <p:extLst>
      <p:ext uri="{BB962C8B-B14F-4D97-AF65-F5344CB8AC3E}">
        <p14:creationId xmlns:p14="http://schemas.microsoft.com/office/powerpoint/2010/main" val="2852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3</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t>Safety and Performance Through Self-Awareness</a:t>
            </a:r>
          </a:p>
        </p:txBody>
      </p:sp>
      <p:sp>
        <p:nvSpPr>
          <p:cNvPr id="4" name="Content Placeholder 3">
            <a:extLst>
              <a:ext uri="{FF2B5EF4-FFF2-40B4-BE49-F238E27FC236}">
                <a16:creationId xmlns:a16="http://schemas.microsoft.com/office/drawing/2014/main" id="{2DEBCC4A-09A3-46FA-94B8-812D5A6C188D}"/>
              </a:ext>
            </a:extLst>
          </p:cNvPr>
          <p:cNvSpPr>
            <a:spLocks noGrp="1"/>
          </p:cNvSpPr>
          <p:nvPr>
            <p:ph sz="quarter" idx="20"/>
          </p:nvPr>
        </p:nvSpPr>
        <p:spPr/>
        <p:txBody>
          <a:bodyPr/>
          <a:lstStyle/>
          <a:p>
            <a:pPr marL="0" marR="0" indent="0">
              <a:lnSpc>
                <a:spcPct val="107000"/>
              </a:lnSpc>
              <a:spcBef>
                <a:spcPts val="0"/>
              </a:spcBef>
              <a:spcAft>
                <a:spcPts val="800"/>
              </a:spcAft>
              <a:buNone/>
            </a:pPr>
            <a:r>
              <a:rPr lang="en-US" b="1" kern="100" dirty="0">
                <a:effectLst/>
                <a:latin typeface="+mn-lt"/>
                <a:ea typeface="Aptos" panose="020B0004020202020204" pitchFamily="34" charset="0"/>
                <a:cs typeface="Times New Roman" panose="02020603050405020304" pitchFamily="18" charset="0"/>
              </a:rPr>
              <a:t>Goal:</a:t>
            </a:r>
            <a:endParaRPr lang="en-US" kern="100" dirty="0">
              <a:effectLst/>
              <a:latin typeface="+mn-lt"/>
              <a:ea typeface="Aptos" panose="020B0004020202020204" pitchFamily="34" charset="0"/>
              <a:cs typeface="Times New Roman" panose="02020603050405020304" pitchFamily="18" charset="0"/>
            </a:endParaRPr>
          </a:p>
          <a:p>
            <a:pPr marL="0" marR="0" indent="0">
              <a:spcBef>
                <a:spcPts val="0"/>
              </a:spcBef>
              <a:spcAft>
                <a:spcPts val="800"/>
              </a:spcAft>
              <a:buNone/>
            </a:pPr>
            <a:r>
              <a:rPr lang="en-US" dirty="0">
                <a:effectLst/>
                <a:latin typeface="+mn-lt"/>
                <a:ea typeface="Aptos" panose="020B0004020202020204" pitchFamily="34" charset="0"/>
              </a:rPr>
              <a:t>Equip individuals with information and tools to enhance personal performance, reduce errors, and develop self-awareness to contribute effectively to workplace safety and efficiency.</a:t>
            </a:r>
            <a:endParaRPr lang="en-US" kern="100" dirty="0">
              <a:effectLst/>
              <a:latin typeface="+mn-lt"/>
              <a:ea typeface="Aptos" panose="020B0004020202020204" pitchFamily="34" charset="0"/>
              <a:cs typeface="Times New Roman" panose="02020603050405020304" pitchFamily="18" charset="0"/>
            </a:endParaRPr>
          </a:p>
          <a:p>
            <a:pPr marL="0" indent="0">
              <a:spcBef>
                <a:spcPts val="0"/>
              </a:spcBef>
              <a:spcAft>
                <a:spcPts val="800"/>
              </a:spcAft>
              <a:buNone/>
            </a:pPr>
            <a:endParaRPr lang="en-US" b="1" kern="100" dirty="0">
              <a:effectLst/>
              <a:latin typeface="+mn-lt"/>
              <a:ea typeface="Aptos" panose="020B0004020202020204" pitchFamily="34" charset="0"/>
              <a:cs typeface="Times New Roman" panose="02020603050405020304" pitchFamily="18" charset="0"/>
            </a:endParaRPr>
          </a:p>
          <a:p>
            <a:pPr marL="0" indent="0">
              <a:spcBef>
                <a:spcPts val="0"/>
              </a:spcBef>
              <a:spcAft>
                <a:spcPts val="800"/>
              </a:spcAft>
              <a:buNone/>
            </a:pPr>
            <a:r>
              <a:rPr lang="en-US" b="1" kern="100" dirty="0">
                <a:effectLst/>
                <a:latin typeface="+mn-lt"/>
                <a:ea typeface="Aptos" panose="020B0004020202020204" pitchFamily="34" charset="0"/>
                <a:cs typeface="Times New Roman" panose="02020603050405020304" pitchFamily="18" charset="0"/>
              </a:rPr>
              <a:t>Objectives:</a:t>
            </a:r>
            <a:endParaRPr lang="en-US" kern="100" dirty="0">
              <a:effectLst/>
              <a:latin typeface="+mn-lt"/>
              <a:ea typeface="Aptos" panose="020B0004020202020204" pitchFamily="34" charset="0"/>
              <a:cs typeface="Times New Roman" panose="02020603050405020304" pitchFamily="18" charset="0"/>
            </a:endParaRPr>
          </a:p>
          <a:p>
            <a:pPr marL="742950" lvl="1" indent="-285750">
              <a:lnSpc>
                <a:spcPct val="107000"/>
              </a:lnSpc>
              <a:spcBef>
                <a:spcPts val="0"/>
              </a:spcBef>
              <a:spcAft>
                <a:spcPts val="800"/>
              </a:spcAft>
              <a:tabLst>
                <a:tab pos="457200" algn="l"/>
                <a:tab pos="914400" algn="l"/>
              </a:tabLst>
            </a:pPr>
            <a:r>
              <a:rPr lang="en-US" sz="2800" kern="100" dirty="0">
                <a:effectLst/>
                <a:latin typeface="+mn-lt"/>
                <a:ea typeface="Aptos" panose="020B0004020202020204" pitchFamily="34" charset="0"/>
                <a:cs typeface="Times New Roman" panose="02020603050405020304" pitchFamily="18" charset="0"/>
              </a:rPr>
              <a:t>Defining Human Performance Improvement </a:t>
            </a:r>
          </a:p>
          <a:p>
            <a:pPr marL="742950" lvl="1" indent="-285750">
              <a:lnSpc>
                <a:spcPct val="107000"/>
              </a:lnSpc>
              <a:spcBef>
                <a:spcPts val="0"/>
              </a:spcBef>
              <a:spcAft>
                <a:spcPts val="800"/>
              </a:spcAft>
              <a:tabLst>
                <a:tab pos="457200" algn="l"/>
                <a:tab pos="914400" algn="l"/>
              </a:tabLst>
            </a:pPr>
            <a:r>
              <a:rPr lang="en-US" sz="2800" kern="100" dirty="0">
                <a:effectLst/>
                <a:latin typeface="+mn-lt"/>
                <a:ea typeface="Aptos" panose="020B0004020202020204" pitchFamily="34" charset="0"/>
                <a:cs typeface="Times New Roman" panose="02020603050405020304" pitchFamily="18" charset="0"/>
              </a:rPr>
              <a:t>Identifying and Managing Human Error</a:t>
            </a:r>
          </a:p>
          <a:p>
            <a:pPr marL="742950" lvl="1" indent="-285750">
              <a:lnSpc>
                <a:spcPct val="107000"/>
              </a:lnSpc>
              <a:spcBef>
                <a:spcPts val="0"/>
              </a:spcBef>
              <a:spcAft>
                <a:spcPts val="800"/>
              </a:spcAft>
              <a:tabLst>
                <a:tab pos="457200" algn="l"/>
                <a:tab pos="914400" algn="l"/>
              </a:tabLst>
            </a:pPr>
            <a:r>
              <a:rPr lang="en-US" sz="2800" kern="100" dirty="0">
                <a:effectLst/>
                <a:latin typeface="+mn-lt"/>
                <a:ea typeface="Aptos" panose="020B0004020202020204" pitchFamily="34" charset="0"/>
                <a:cs typeface="Times New Roman" panose="02020603050405020304" pitchFamily="18" charset="0"/>
              </a:rPr>
              <a:t>Recognizing and Leveraging Tools for Individual Performance </a:t>
            </a:r>
          </a:p>
          <a:p>
            <a:pPr marL="0" indent="0">
              <a:buNone/>
            </a:pPr>
            <a:endParaRPr lang="en-US" dirty="0">
              <a:latin typeface="+mn-lt"/>
            </a:endParaRPr>
          </a:p>
        </p:txBody>
      </p:sp>
    </p:spTree>
    <p:extLst>
      <p:ext uri="{BB962C8B-B14F-4D97-AF65-F5344CB8AC3E}">
        <p14:creationId xmlns:p14="http://schemas.microsoft.com/office/powerpoint/2010/main" val="330041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4</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t>Introduction to Human Performance Improvement </a:t>
            </a:r>
          </a:p>
        </p:txBody>
      </p:sp>
      <p:sp>
        <p:nvSpPr>
          <p:cNvPr id="4" name="Content Placeholder 3">
            <a:extLst>
              <a:ext uri="{FF2B5EF4-FFF2-40B4-BE49-F238E27FC236}">
                <a16:creationId xmlns:a16="http://schemas.microsoft.com/office/drawing/2014/main" id="{2DEBCC4A-09A3-46FA-94B8-812D5A6C188D}"/>
              </a:ext>
            </a:extLst>
          </p:cNvPr>
          <p:cNvSpPr>
            <a:spLocks noGrp="1"/>
          </p:cNvSpPr>
          <p:nvPr>
            <p:ph sz="quarter" idx="20"/>
          </p:nvPr>
        </p:nvSpPr>
        <p:spPr>
          <a:xfrm>
            <a:off x="1371599" y="2057400"/>
            <a:ext cx="5818910" cy="5243946"/>
          </a:xfrm>
        </p:spPr>
        <p:txBody>
          <a:bodyPr/>
          <a:lstStyle/>
          <a:p>
            <a:pPr marL="914400" lvl="1" indent="-457200">
              <a:lnSpc>
                <a:spcPct val="107000"/>
              </a:lnSpc>
              <a:spcBef>
                <a:spcPts val="0"/>
              </a:spcBef>
              <a:spcAft>
                <a:spcPts val="800"/>
              </a:spcAft>
              <a:tabLst>
                <a:tab pos="457200" algn="l"/>
                <a:tab pos="914400" algn="l"/>
              </a:tabLst>
            </a:pPr>
            <a:r>
              <a:rPr lang="en-US" sz="2800" kern="100" dirty="0">
                <a:effectLst/>
                <a:latin typeface="+mj-lt"/>
                <a:ea typeface="Aptos" panose="020B0004020202020204" pitchFamily="34" charset="0"/>
                <a:cs typeface="Times New Roman" panose="02020603050405020304" pitchFamily="18" charset="0"/>
              </a:rPr>
              <a:t>Understanding Human Performance and its role in workplace safety</a:t>
            </a:r>
          </a:p>
          <a:p>
            <a:pPr marL="914400" lvl="1" indent="-457200">
              <a:lnSpc>
                <a:spcPct val="107000"/>
              </a:lnSpc>
              <a:spcBef>
                <a:spcPts val="0"/>
              </a:spcBef>
              <a:spcAft>
                <a:spcPts val="800"/>
              </a:spcAft>
              <a:tabLst>
                <a:tab pos="457200" algn="l"/>
                <a:tab pos="914400" algn="l"/>
              </a:tabLst>
            </a:pPr>
            <a:r>
              <a:rPr lang="en-US" sz="2800" kern="100" dirty="0">
                <a:effectLst/>
                <a:latin typeface="+mj-lt"/>
                <a:ea typeface="Aptos" panose="020B0004020202020204" pitchFamily="34" charset="0"/>
                <a:cs typeface="Times New Roman" panose="02020603050405020304" pitchFamily="18" charset="0"/>
              </a:rPr>
              <a:t>The impact of individual behaviors on overall organizational success</a:t>
            </a:r>
          </a:p>
          <a:p>
            <a:pPr marL="914400" lvl="1" indent="-457200">
              <a:lnSpc>
                <a:spcPct val="107000"/>
              </a:lnSpc>
              <a:spcBef>
                <a:spcPts val="0"/>
              </a:spcBef>
              <a:spcAft>
                <a:spcPts val="800"/>
              </a:spcAft>
              <a:tabLst>
                <a:tab pos="457200" algn="l"/>
                <a:tab pos="914400" algn="l"/>
              </a:tabLst>
            </a:pPr>
            <a:r>
              <a:rPr lang="en-US" sz="2800" kern="100" dirty="0">
                <a:effectLst/>
                <a:latin typeface="+mj-lt"/>
                <a:ea typeface="Aptos" panose="020B0004020202020204" pitchFamily="34" charset="0"/>
                <a:cs typeface="Times New Roman" panose="02020603050405020304" pitchFamily="18" charset="0"/>
              </a:rPr>
              <a:t>Safe Conduct of Research (</a:t>
            </a:r>
            <a:r>
              <a:rPr lang="en-US" sz="2800" kern="100" dirty="0" err="1">
                <a:effectLst/>
                <a:latin typeface="+mj-lt"/>
                <a:ea typeface="Aptos" panose="020B0004020202020204" pitchFamily="34" charset="0"/>
                <a:cs typeface="Times New Roman" panose="02020603050405020304" pitchFamily="18" charset="0"/>
              </a:rPr>
              <a:t>SCoR</a:t>
            </a:r>
            <a:r>
              <a:rPr lang="en-US" sz="2800" kern="100" dirty="0">
                <a:effectLst/>
                <a:latin typeface="+mj-lt"/>
                <a:ea typeface="Aptos" panose="020B0004020202020204" pitchFamily="34" charset="0"/>
                <a:cs typeface="Times New Roman" panose="02020603050405020304" pitchFamily="18" charset="0"/>
              </a:rPr>
              <a:t>)</a:t>
            </a:r>
          </a:p>
          <a:p>
            <a:pPr marL="0" indent="0">
              <a:buNone/>
            </a:pPr>
            <a:endParaRPr lang="en-US" dirty="0">
              <a:latin typeface="+mj-lt"/>
            </a:endParaRPr>
          </a:p>
        </p:txBody>
      </p:sp>
      <p:pic>
        <p:nvPicPr>
          <p:cNvPr id="6" name="Picture 5">
            <a:extLst>
              <a:ext uri="{FF2B5EF4-FFF2-40B4-BE49-F238E27FC236}">
                <a16:creationId xmlns:a16="http://schemas.microsoft.com/office/drawing/2014/main" id="{A7C43AC4-2198-D93F-490D-ADD2F0520433}"/>
              </a:ext>
            </a:extLst>
          </p:cNvPr>
          <p:cNvPicPr>
            <a:picLocks noChangeAspect="1"/>
          </p:cNvPicPr>
          <p:nvPr/>
        </p:nvPicPr>
        <p:blipFill>
          <a:blip r:embed="rId3"/>
          <a:srcRect/>
          <a:stretch/>
        </p:blipFill>
        <p:spPr>
          <a:xfrm>
            <a:off x="7682704" y="2057400"/>
            <a:ext cx="6678855" cy="5243946"/>
          </a:xfrm>
          <a:prstGeom prst="rect">
            <a:avLst/>
          </a:prstGeom>
        </p:spPr>
      </p:pic>
    </p:spTree>
    <p:extLst>
      <p:ext uri="{BB962C8B-B14F-4D97-AF65-F5344CB8AC3E}">
        <p14:creationId xmlns:p14="http://schemas.microsoft.com/office/powerpoint/2010/main" val="41410458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a:xfrm>
            <a:off x="13994296" y="7772400"/>
            <a:ext cx="453223" cy="457200"/>
          </a:xfrm>
        </p:spPr>
        <p:txBody>
          <a:bodyPr anchor="ctr">
            <a:normAutofit/>
          </a:bodyPr>
          <a:lstStyle/>
          <a:p>
            <a:pPr>
              <a:spcAft>
                <a:spcPts val="600"/>
              </a:spcAft>
            </a:pPr>
            <a:fld id="{FE7A4BB3-E848-5A44-82DF-322201952CD8}" type="slidenum">
              <a:rPr lang="en-US" smtClean="0"/>
              <a:pPr>
                <a:spcAft>
                  <a:spcPts val="600"/>
                </a:spcAft>
              </a:pPr>
              <a:t>5</a:t>
            </a:fld>
            <a:endParaRPr lang="en-US"/>
          </a:p>
        </p:txBody>
      </p:sp>
      <p:sp>
        <p:nvSpPr>
          <p:cNvPr id="11" name="Content Placeholder 2">
            <a:extLst>
              <a:ext uri="{FF2B5EF4-FFF2-40B4-BE49-F238E27FC236}">
                <a16:creationId xmlns:a16="http://schemas.microsoft.com/office/drawing/2014/main" id="{C577E177-56CA-3AAA-1185-DE1A3D81FDF0}"/>
              </a:ext>
            </a:extLst>
          </p:cNvPr>
          <p:cNvSpPr>
            <a:spLocks noGrp="1"/>
          </p:cNvSpPr>
          <p:nvPr>
            <p:ph sz="quarter" idx="20"/>
          </p:nvPr>
        </p:nvSpPr>
        <p:spPr>
          <a:xfrm>
            <a:off x="6869458" y="856883"/>
            <a:ext cx="3960267" cy="7315200"/>
          </a:xfrm>
        </p:spPr>
        <p:txBody>
          <a:bodyPr/>
          <a:lstStyle/>
          <a:p>
            <a:pPr marL="0" indent="0">
              <a:buNone/>
            </a:pPr>
            <a:r>
              <a:rPr lang="en-US" dirty="0">
                <a:latin typeface="+mj-lt"/>
                <a:cs typeface="Calibri" panose="020F0502020204030204" pitchFamily="34" charset="0"/>
              </a:rPr>
              <a:t>Human error:</a:t>
            </a:r>
          </a:p>
          <a:p>
            <a:r>
              <a:rPr lang="en-US" dirty="0">
                <a:latin typeface="+mj-lt"/>
                <a:cs typeface="Calibri" panose="020F0502020204030204" pitchFamily="34" charset="0"/>
              </a:rPr>
              <a:t>Refers to mistakes made by </a:t>
            </a:r>
            <a:r>
              <a:rPr lang="en-US" dirty="0">
                <a:latin typeface="+mn-lt"/>
                <a:cs typeface="Calibri" panose="020F0502020204030204" pitchFamily="34" charset="0"/>
              </a:rPr>
              <a:t>individuals</a:t>
            </a:r>
            <a:r>
              <a:rPr lang="en-US" dirty="0">
                <a:latin typeface="+mj-lt"/>
                <a:cs typeface="Calibri" panose="020F0502020204030204" pitchFamily="34" charset="0"/>
              </a:rPr>
              <a:t> due to lapses in judgment, knowledge, skill, or attention.</a:t>
            </a:r>
          </a:p>
        </p:txBody>
      </p:sp>
      <p:pic>
        <p:nvPicPr>
          <p:cNvPr id="6" name="Picture 5" descr="A group of people standing around a desk with a computer&#10;&#10;Description automatically generated with low confidence">
            <a:extLst>
              <a:ext uri="{FF2B5EF4-FFF2-40B4-BE49-F238E27FC236}">
                <a16:creationId xmlns:a16="http://schemas.microsoft.com/office/drawing/2014/main" id="{A7C43AC4-2198-D93F-490D-ADD2F0520433}"/>
              </a:ext>
            </a:extLst>
          </p:cNvPr>
          <p:cNvPicPr>
            <a:picLocks noChangeAspect="1"/>
          </p:cNvPicPr>
          <p:nvPr/>
        </p:nvPicPr>
        <p:blipFill>
          <a:blip r:embed="rId3"/>
          <a:srcRect b="25000"/>
          <a:stretch/>
        </p:blipFill>
        <p:spPr>
          <a:xfrm>
            <a:off x="1275192" y="4114799"/>
            <a:ext cx="5333656" cy="4000242"/>
          </a:xfrm>
          <a:prstGeom prst="rect">
            <a:avLst/>
          </a:prstGeom>
          <a:noFill/>
        </p:spPr>
      </p:pic>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1371599" y="2295525"/>
            <a:ext cx="4572001" cy="1590675"/>
          </a:xfrm>
        </p:spPr>
        <p:txBody>
          <a:bodyPr anchor="b">
            <a:normAutofit/>
          </a:bodyPr>
          <a:lstStyle/>
          <a:p>
            <a:r>
              <a:rPr lang="en-US" dirty="0">
                <a:solidFill>
                  <a:srgbClr val="D77600"/>
                </a:solidFill>
              </a:rPr>
              <a:t>Identifying and Managing Human Error</a:t>
            </a:r>
          </a:p>
        </p:txBody>
      </p:sp>
      <p:sp>
        <p:nvSpPr>
          <p:cNvPr id="5" name="Content Placeholder 2">
            <a:extLst>
              <a:ext uri="{FF2B5EF4-FFF2-40B4-BE49-F238E27FC236}">
                <a16:creationId xmlns:a16="http://schemas.microsoft.com/office/drawing/2014/main" id="{9FEB42FE-2511-1E1F-2CE9-9C44F3B98631}"/>
              </a:ext>
            </a:extLst>
          </p:cNvPr>
          <p:cNvSpPr txBox="1">
            <a:spLocks/>
          </p:cNvSpPr>
          <p:nvPr/>
        </p:nvSpPr>
        <p:spPr>
          <a:xfrm>
            <a:off x="10077185" y="3399193"/>
            <a:ext cx="4694558" cy="4128655"/>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Wingdings" panose="05000000000000000000" pitchFamily="2" charset="2"/>
              <a:buChar char="ü"/>
              <a:defRPr sz="20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dirty="0">
                <a:latin typeface="Calibri" panose="020F0502020204030204" pitchFamily="34" charset="0"/>
                <a:cs typeface="Calibri" panose="020F0502020204030204" pitchFamily="34" charset="0"/>
              </a:rPr>
              <a:t>Other errors:</a:t>
            </a:r>
          </a:p>
          <a:p>
            <a:r>
              <a:rPr lang="en-US" dirty="0">
                <a:latin typeface="Calibri" panose="020F0502020204030204" pitchFamily="34" charset="0"/>
                <a:cs typeface="Calibri" panose="020F0502020204030204" pitchFamily="34" charset="0"/>
              </a:rPr>
              <a:t>Typically involve issues arising from processes, systems, or external factors such as </a:t>
            </a:r>
            <a:r>
              <a:rPr lang="en-US" dirty="0">
                <a:latin typeface="+mn-lt"/>
                <a:cs typeface="Calibri" panose="020F0502020204030204" pitchFamily="34" charset="0"/>
              </a:rPr>
              <a:t>environmental</a:t>
            </a:r>
            <a:r>
              <a:rPr lang="en-US" dirty="0">
                <a:latin typeface="Calibri" panose="020F0502020204030204" pitchFamily="34" charset="0"/>
                <a:cs typeface="Calibri" panose="020F0502020204030204" pitchFamily="34" charset="0"/>
              </a:rPr>
              <a:t> conditions, equipment failures, or procedural inefficiencies.</a:t>
            </a:r>
          </a:p>
        </p:txBody>
      </p:sp>
      <p:cxnSp>
        <p:nvCxnSpPr>
          <p:cNvPr id="8" name="Straight Connector 7">
            <a:extLst>
              <a:ext uri="{FF2B5EF4-FFF2-40B4-BE49-F238E27FC236}">
                <a16:creationId xmlns:a16="http://schemas.microsoft.com/office/drawing/2014/main" id="{DC101162-4C22-D037-8A07-CE6F1F327912}"/>
              </a:ext>
            </a:extLst>
          </p:cNvPr>
          <p:cNvCxnSpPr>
            <a:cxnSpLocks/>
          </p:cNvCxnSpPr>
          <p:nvPr/>
        </p:nvCxnSpPr>
        <p:spPr>
          <a:xfrm flipV="1">
            <a:off x="7588562" y="1750827"/>
            <a:ext cx="4977245" cy="3296732"/>
          </a:xfrm>
          <a:prstGeom prst="line">
            <a:avLst/>
          </a:prstGeom>
          <a:ln w="53975">
            <a:solidFill>
              <a:srgbClr val="3EA8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049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6</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solidFill>
                  <a:srgbClr val="D77600"/>
                </a:solidFill>
              </a:rPr>
              <a:t>Error Precursors: Conditions that Provoke Human Error</a:t>
            </a:r>
          </a:p>
        </p:txBody>
      </p:sp>
      <p:pic>
        <p:nvPicPr>
          <p:cNvPr id="6" name="Picture 5">
            <a:extLst>
              <a:ext uri="{FF2B5EF4-FFF2-40B4-BE49-F238E27FC236}">
                <a16:creationId xmlns:a16="http://schemas.microsoft.com/office/drawing/2014/main" id="{A7C43AC4-2198-D93F-490D-ADD2F0520433}"/>
              </a:ext>
            </a:extLst>
          </p:cNvPr>
          <p:cNvPicPr>
            <a:picLocks noChangeAspect="1"/>
          </p:cNvPicPr>
          <p:nvPr/>
        </p:nvPicPr>
        <p:blipFill>
          <a:blip r:embed="rId3"/>
          <a:srcRect/>
          <a:stretch/>
        </p:blipFill>
        <p:spPr>
          <a:xfrm>
            <a:off x="2245822" y="1801786"/>
            <a:ext cx="10138755" cy="6249042"/>
          </a:xfrm>
          <a:prstGeom prst="rect">
            <a:avLst/>
          </a:prstGeom>
        </p:spPr>
      </p:pic>
    </p:spTree>
    <p:extLst>
      <p:ext uri="{BB962C8B-B14F-4D97-AF65-F5344CB8AC3E}">
        <p14:creationId xmlns:p14="http://schemas.microsoft.com/office/powerpoint/2010/main" val="37660653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7</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solidFill>
                  <a:srgbClr val="D77600"/>
                </a:solidFill>
              </a:rPr>
              <a:t>Types of Human Error</a:t>
            </a:r>
          </a:p>
        </p:txBody>
      </p:sp>
      <p:sp>
        <p:nvSpPr>
          <p:cNvPr id="4" name="Content Placeholder 3">
            <a:extLst>
              <a:ext uri="{FF2B5EF4-FFF2-40B4-BE49-F238E27FC236}">
                <a16:creationId xmlns:a16="http://schemas.microsoft.com/office/drawing/2014/main" id="{2DEBCC4A-09A3-46FA-94B8-812D5A6C188D}"/>
              </a:ext>
            </a:extLst>
          </p:cNvPr>
          <p:cNvSpPr>
            <a:spLocks noGrp="1"/>
          </p:cNvSpPr>
          <p:nvPr>
            <p:ph sz="quarter" idx="20"/>
          </p:nvPr>
        </p:nvSpPr>
        <p:spPr>
          <a:xfrm>
            <a:off x="536431" y="2006020"/>
            <a:ext cx="8801533" cy="6130300"/>
          </a:xfrm>
        </p:spPr>
        <p:txBody>
          <a:bodyPr/>
          <a:lstStyle/>
          <a:p>
            <a:pPr marL="457200" lvl="1" indent="0">
              <a:lnSpc>
                <a:spcPct val="100000"/>
              </a:lnSpc>
              <a:spcBef>
                <a:spcPts val="0"/>
              </a:spcBef>
              <a:spcAft>
                <a:spcPts val="800"/>
              </a:spcAft>
              <a:buNone/>
              <a:tabLst>
                <a:tab pos="457200" algn="l"/>
                <a:tab pos="914400" algn="l"/>
              </a:tabLst>
            </a:pPr>
            <a:r>
              <a:rPr lang="en-US" sz="2600" kern="100" dirty="0">
                <a:effectLst/>
                <a:latin typeface="+mj-lt"/>
                <a:ea typeface="Aptos" panose="020B0004020202020204" pitchFamily="34" charset="0"/>
                <a:cs typeface="Times New Roman" panose="02020603050405020304" pitchFamily="18" charset="0"/>
              </a:rPr>
              <a:t>Slips</a:t>
            </a:r>
            <a:endParaRPr lang="en-US" sz="2600" kern="100" dirty="0">
              <a:latin typeface="+mj-lt"/>
              <a:ea typeface="Aptos" panose="020B0004020202020204" pitchFamily="34" charset="0"/>
              <a:cs typeface="Times New Roman" panose="02020603050405020304" pitchFamily="18" charset="0"/>
            </a:endParaRPr>
          </a:p>
          <a:p>
            <a:pPr marL="800100" lvl="1" indent="-342900">
              <a:lnSpc>
                <a:spcPct val="100000"/>
              </a:lnSpc>
              <a:spcBef>
                <a:spcPts val="0"/>
              </a:spcBef>
              <a:spcAft>
                <a:spcPts val="800"/>
              </a:spcAft>
              <a:tabLst>
                <a:tab pos="457200" algn="l"/>
                <a:tab pos="914400" algn="l"/>
              </a:tabLst>
            </a:pPr>
            <a:r>
              <a:rPr lang="en-US" sz="2400" kern="100" dirty="0">
                <a:latin typeface="+mj-lt"/>
                <a:ea typeface="Aptos" panose="020B0004020202020204" pitchFamily="34" charset="0"/>
                <a:cs typeface="Times New Roman" panose="02020603050405020304" pitchFamily="18" charset="0"/>
              </a:rPr>
              <a:t>O</a:t>
            </a:r>
            <a:r>
              <a:rPr lang="en-US" sz="2400" kern="100" dirty="0">
                <a:effectLst/>
                <a:latin typeface="+mj-lt"/>
                <a:ea typeface="Aptos" panose="020B0004020202020204" pitchFamily="34" charset="0"/>
                <a:cs typeface="Times New Roman" panose="02020603050405020304" pitchFamily="18" charset="0"/>
              </a:rPr>
              <a:t>ccur when the physical action fails to achieve the immediate objective.</a:t>
            </a:r>
          </a:p>
          <a:p>
            <a:pPr marL="457200" lvl="1" indent="0">
              <a:lnSpc>
                <a:spcPct val="100000"/>
              </a:lnSpc>
              <a:spcBef>
                <a:spcPts val="0"/>
              </a:spcBef>
              <a:spcAft>
                <a:spcPts val="800"/>
              </a:spcAft>
              <a:buNone/>
              <a:tabLst>
                <a:tab pos="457200" algn="l"/>
                <a:tab pos="914400" algn="l"/>
              </a:tabLst>
            </a:pPr>
            <a:r>
              <a:rPr lang="en-US" sz="2600" kern="100" dirty="0">
                <a:effectLst/>
                <a:latin typeface="+mj-lt"/>
                <a:ea typeface="Aptos" panose="020B0004020202020204" pitchFamily="34" charset="0"/>
                <a:cs typeface="Times New Roman" panose="02020603050405020304" pitchFamily="18" charset="0"/>
              </a:rPr>
              <a:t>Lapses</a:t>
            </a:r>
          </a:p>
          <a:p>
            <a:pPr marL="800100" lvl="1" indent="-342900">
              <a:lnSpc>
                <a:spcPct val="100000"/>
              </a:lnSpc>
              <a:spcBef>
                <a:spcPts val="0"/>
              </a:spcBef>
              <a:spcAft>
                <a:spcPts val="800"/>
              </a:spcAft>
              <a:tabLst>
                <a:tab pos="457200" algn="l"/>
                <a:tab pos="914400" algn="l"/>
              </a:tabLst>
            </a:pPr>
            <a:r>
              <a:rPr lang="en-US" sz="2400" kern="100" dirty="0">
                <a:latin typeface="+mj-lt"/>
                <a:ea typeface="Aptos" panose="020B0004020202020204" pitchFamily="34" charset="0"/>
                <a:cs typeface="Times New Roman" panose="02020603050405020304" pitchFamily="18" charset="0"/>
              </a:rPr>
              <a:t>I</a:t>
            </a:r>
            <a:r>
              <a:rPr lang="en-US" sz="2400" kern="100" dirty="0">
                <a:effectLst/>
                <a:latin typeface="+mj-lt"/>
                <a:ea typeface="Aptos" panose="020B0004020202020204" pitchFamily="34" charset="0"/>
                <a:cs typeface="Times New Roman" panose="02020603050405020304" pitchFamily="18" charset="0"/>
              </a:rPr>
              <a:t>nvolve a failure of one’s memory or recall.</a:t>
            </a:r>
          </a:p>
          <a:p>
            <a:pPr marL="457200" lvl="1" indent="0">
              <a:lnSpc>
                <a:spcPct val="100000"/>
              </a:lnSpc>
              <a:spcBef>
                <a:spcPts val="0"/>
              </a:spcBef>
              <a:spcAft>
                <a:spcPts val="800"/>
              </a:spcAft>
              <a:buNone/>
              <a:tabLst>
                <a:tab pos="457200" algn="l"/>
                <a:tab pos="914400" algn="l"/>
              </a:tabLst>
            </a:pPr>
            <a:r>
              <a:rPr lang="en-US" sz="2600" kern="100" dirty="0">
                <a:effectLst/>
                <a:latin typeface="+mj-lt"/>
                <a:ea typeface="Aptos" panose="020B0004020202020204" pitchFamily="34" charset="0"/>
                <a:cs typeface="Times New Roman" panose="02020603050405020304" pitchFamily="18" charset="0"/>
              </a:rPr>
              <a:t>Mistakes</a:t>
            </a:r>
          </a:p>
          <a:p>
            <a:pPr marL="800100" lvl="1" indent="-342900">
              <a:lnSpc>
                <a:spcPct val="100000"/>
              </a:lnSpc>
              <a:spcBef>
                <a:spcPts val="0"/>
              </a:spcBef>
              <a:spcAft>
                <a:spcPts val="800"/>
              </a:spcAft>
              <a:tabLst>
                <a:tab pos="457200" algn="l"/>
                <a:tab pos="914400" algn="l"/>
              </a:tabLst>
            </a:pPr>
            <a:r>
              <a:rPr lang="en-US" sz="2400" kern="100" dirty="0">
                <a:latin typeface="+mj-lt"/>
                <a:ea typeface="Aptos" panose="020B0004020202020204" pitchFamily="34" charset="0"/>
                <a:cs typeface="Times New Roman" panose="02020603050405020304" pitchFamily="18" charset="0"/>
              </a:rPr>
              <a:t>Active Errors - observable, physical actions that change equipment, system, or facility state, resulting in immediate undesired consequences. </a:t>
            </a:r>
          </a:p>
          <a:p>
            <a:pPr marL="800100" lvl="1" indent="-342900">
              <a:lnSpc>
                <a:spcPct val="100000"/>
              </a:lnSpc>
              <a:spcBef>
                <a:spcPts val="0"/>
              </a:spcBef>
              <a:spcAft>
                <a:spcPts val="800"/>
              </a:spcAft>
              <a:tabLst>
                <a:tab pos="457200" algn="l"/>
                <a:tab pos="914400" algn="l"/>
              </a:tabLst>
            </a:pPr>
            <a:r>
              <a:rPr lang="en-US" kern="100" dirty="0">
                <a:effectLst/>
                <a:latin typeface="+mj-lt"/>
                <a:ea typeface="Aptos" panose="020B0004020202020204" pitchFamily="34" charset="0"/>
                <a:cs typeface="Times New Roman" panose="02020603050405020304" pitchFamily="18" charset="0"/>
              </a:rPr>
              <a:t>Latent Errors - Result in hidden organization-related weaknesses or equipment flaws that lie dormant.</a:t>
            </a:r>
          </a:p>
          <a:p>
            <a:pPr marL="457200" lvl="1" indent="0">
              <a:lnSpc>
                <a:spcPct val="100000"/>
              </a:lnSpc>
              <a:spcBef>
                <a:spcPts val="0"/>
              </a:spcBef>
              <a:spcAft>
                <a:spcPts val="800"/>
              </a:spcAft>
              <a:buNone/>
              <a:tabLst>
                <a:tab pos="457200" algn="l"/>
                <a:tab pos="914400" algn="l"/>
              </a:tabLst>
            </a:pPr>
            <a:r>
              <a:rPr lang="en-US" sz="2600" kern="100" dirty="0">
                <a:latin typeface="+mj-lt"/>
                <a:ea typeface="Aptos" panose="020B0004020202020204" pitchFamily="34" charset="0"/>
                <a:cs typeface="Times New Roman" panose="02020603050405020304" pitchFamily="18" charset="0"/>
              </a:rPr>
              <a:t>Violations</a:t>
            </a:r>
          </a:p>
          <a:p>
            <a:pPr marL="800100" lvl="1" indent="-342900">
              <a:lnSpc>
                <a:spcPct val="100000"/>
              </a:lnSpc>
              <a:spcBef>
                <a:spcPts val="0"/>
              </a:spcBef>
              <a:spcAft>
                <a:spcPts val="800"/>
              </a:spcAft>
              <a:tabLst>
                <a:tab pos="457200" algn="l"/>
                <a:tab pos="914400" algn="l"/>
              </a:tabLst>
            </a:pPr>
            <a:r>
              <a:rPr lang="en-US" sz="2400" kern="100" dirty="0">
                <a:effectLst/>
                <a:latin typeface="+mj-lt"/>
                <a:ea typeface="Aptos" panose="020B0004020202020204" pitchFamily="34" charset="0"/>
                <a:cs typeface="Times New Roman" panose="02020603050405020304" pitchFamily="18" charset="0"/>
              </a:rPr>
              <a:t>characterized as the intentional (with forethought) circumvention of known rules or policy.</a:t>
            </a:r>
            <a:endParaRPr lang="en-US" sz="2400" dirty="0">
              <a:latin typeface="+mj-lt"/>
            </a:endParaRPr>
          </a:p>
        </p:txBody>
      </p:sp>
      <p:pic>
        <p:nvPicPr>
          <p:cNvPr id="6" name="Picture 5">
            <a:extLst>
              <a:ext uri="{FF2B5EF4-FFF2-40B4-BE49-F238E27FC236}">
                <a16:creationId xmlns:a16="http://schemas.microsoft.com/office/drawing/2014/main" id="{A7C43AC4-2198-D93F-490D-ADD2F0520433}"/>
              </a:ext>
            </a:extLst>
          </p:cNvPr>
          <p:cNvPicPr>
            <a:picLocks noChangeAspect="1"/>
          </p:cNvPicPr>
          <p:nvPr/>
        </p:nvPicPr>
        <p:blipFill>
          <a:blip r:embed="rId3"/>
          <a:srcRect/>
          <a:stretch/>
        </p:blipFill>
        <p:spPr>
          <a:xfrm>
            <a:off x="9199418" y="2710566"/>
            <a:ext cx="5248101" cy="5248101"/>
          </a:xfrm>
          <a:prstGeom prst="rect">
            <a:avLst/>
          </a:prstGeom>
        </p:spPr>
      </p:pic>
      <p:sp>
        <p:nvSpPr>
          <p:cNvPr id="5" name="Content Placeholder 2">
            <a:extLst>
              <a:ext uri="{FF2B5EF4-FFF2-40B4-BE49-F238E27FC236}">
                <a16:creationId xmlns:a16="http://schemas.microsoft.com/office/drawing/2014/main" id="{C78DCBFE-D1CD-F366-FE9C-B76081E51115}"/>
              </a:ext>
            </a:extLst>
          </p:cNvPr>
          <p:cNvSpPr txBox="1">
            <a:spLocks/>
          </p:cNvSpPr>
          <p:nvPr/>
        </p:nvSpPr>
        <p:spPr>
          <a:xfrm>
            <a:off x="9398317" y="1591169"/>
            <a:ext cx="5049202" cy="833107"/>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Wingdings" panose="05000000000000000000" pitchFamily="2" charset="2"/>
              <a:buChar char="ü"/>
              <a:defRPr sz="20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Font typeface="Arial" panose="020B0604020202020204" pitchFamily="34" charset="0"/>
              <a:buNone/>
            </a:pPr>
            <a:r>
              <a:rPr lang="en-US" dirty="0"/>
              <a:t>People do not err intentionally. We are all fallible.</a:t>
            </a:r>
          </a:p>
        </p:txBody>
      </p:sp>
    </p:spTree>
    <p:extLst>
      <p:ext uri="{BB962C8B-B14F-4D97-AF65-F5344CB8AC3E}">
        <p14:creationId xmlns:p14="http://schemas.microsoft.com/office/powerpoint/2010/main" val="33466565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8</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solidFill>
                  <a:srgbClr val="D77600"/>
                </a:solidFill>
              </a:rPr>
              <a:t>Recognizing and Mitigating At-Risk Behaviors</a:t>
            </a:r>
          </a:p>
        </p:txBody>
      </p:sp>
      <p:pic>
        <p:nvPicPr>
          <p:cNvPr id="14" name="Picture 13" descr="A group of people in a room&#10;&#10;Description automatically generated with low confidence">
            <a:extLst>
              <a:ext uri="{FF2B5EF4-FFF2-40B4-BE49-F238E27FC236}">
                <a16:creationId xmlns:a16="http://schemas.microsoft.com/office/drawing/2014/main" id="{9C5B5DBD-01AD-9CC6-A566-4EACED779FC8}"/>
              </a:ext>
            </a:extLst>
          </p:cNvPr>
          <p:cNvPicPr>
            <a:picLocks noChangeAspect="1"/>
          </p:cNvPicPr>
          <p:nvPr/>
        </p:nvPicPr>
        <p:blipFill>
          <a:blip r:embed="rId3"/>
          <a:stretch>
            <a:fillRect/>
          </a:stretch>
        </p:blipFill>
        <p:spPr>
          <a:xfrm>
            <a:off x="8081177" y="2167467"/>
            <a:ext cx="5791200" cy="5791200"/>
          </a:xfrm>
          <a:prstGeom prst="rect">
            <a:avLst/>
          </a:prstGeom>
        </p:spPr>
      </p:pic>
      <p:sp>
        <p:nvSpPr>
          <p:cNvPr id="20" name="Content Placeholder 3">
            <a:extLst>
              <a:ext uri="{FF2B5EF4-FFF2-40B4-BE49-F238E27FC236}">
                <a16:creationId xmlns:a16="http://schemas.microsoft.com/office/drawing/2014/main" id="{27C3E082-1F3B-51CD-83EA-3DCB60740B4A}"/>
              </a:ext>
            </a:extLst>
          </p:cNvPr>
          <p:cNvSpPr>
            <a:spLocks noGrp="1"/>
          </p:cNvSpPr>
          <p:nvPr>
            <p:ph sz="quarter" idx="20"/>
          </p:nvPr>
        </p:nvSpPr>
        <p:spPr>
          <a:xfrm>
            <a:off x="1424437" y="2167467"/>
            <a:ext cx="5019131" cy="4718985"/>
          </a:xfrm>
        </p:spPr>
        <p:txBody>
          <a:bodyPr/>
          <a:lstStyle/>
          <a:p>
            <a:pPr marL="914400" lvl="1" indent="-457200">
              <a:lnSpc>
                <a:spcPct val="107000"/>
              </a:lnSpc>
              <a:spcBef>
                <a:spcPts val="0"/>
              </a:spcBef>
              <a:spcAft>
                <a:spcPts val="800"/>
              </a:spcAft>
              <a:tabLst>
                <a:tab pos="457200" algn="l"/>
                <a:tab pos="914400" algn="l"/>
              </a:tabLst>
            </a:pPr>
            <a:r>
              <a:rPr lang="en-US" sz="2800" kern="100" dirty="0">
                <a:effectLst/>
                <a:latin typeface="+mj-lt"/>
                <a:ea typeface="Aptos" panose="020B0004020202020204" pitchFamily="34" charset="0"/>
                <a:cs typeface="Times New Roman" panose="02020603050405020304" pitchFamily="18" charset="0"/>
              </a:rPr>
              <a:t>A Questioning Attitude</a:t>
            </a:r>
          </a:p>
          <a:p>
            <a:pPr marL="914400" lvl="1" indent="-457200">
              <a:lnSpc>
                <a:spcPct val="107000"/>
              </a:lnSpc>
              <a:spcBef>
                <a:spcPts val="0"/>
              </a:spcBef>
              <a:spcAft>
                <a:spcPts val="800"/>
              </a:spcAft>
              <a:tabLst>
                <a:tab pos="457200" algn="l"/>
                <a:tab pos="914400" algn="l"/>
              </a:tabLst>
            </a:pPr>
            <a:r>
              <a:rPr lang="en-US" sz="2800" kern="100" dirty="0">
                <a:latin typeface="+mj-lt"/>
                <a:ea typeface="Aptos" panose="020B0004020202020204" pitchFamily="34" charset="0"/>
                <a:cs typeface="Times New Roman" panose="02020603050405020304" pitchFamily="18" charset="0"/>
              </a:rPr>
              <a:t>Self-Monitoring and Awareness</a:t>
            </a:r>
            <a:endParaRPr lang="en-US" sz="2800" kern="100" dirty="0">
              <a:effectLst/>
              <a:latin typeface="+mj-lt"/>
              <a:ea typeface="Aptos" panose="020B0004020202020204" pitchFamily="34" charset="0"/>
              <a:cs typeface="Times New Roman" panose="02020603050405020304" pitchFamily="18" charset="0"/>
            </a:endParaRPr>
          </a:p>
          <a:p>
            <a:pPr marL="914400" lvl="1" indent="-457200">
              <a:lnSpc>
                <a:spcPct val="107000"/>
              </a:lnSpc>
              <a:spcBef>
                <a:spcPts val="0"/>
              </a:spcBef>
              <a:spcAft>
                <a:spcPts val="800"/>
              </a:spcAft>
              <a:tabLst>
                <a:tab pos="457200" algn="l"/>
                <a:tab pos="914400" algn="l"/>
              </a:tabLst>
            </a:pPr>
            <a:r>
              <a:rPr lang="en-US" sz="2800" kern="100" dirty="0">
                <a:effectLst/>
                <a:latin typeface="+mj-lt"/>
                <a:ea typeface="Aptos" panose="020B0004020202020204" pitchFamily="34" charset="0"/>
                <a:cs typeface="Times New Roman" panose="02020603050405020304" pitchFamily="18" charset="0"/>
              </a:rPr>
              <a:t>Identifying Biases and triggers</a:t>
            </a:r>
          </a:p>
          <a:p>
            <a:pPr marL="914400" lvl="1" indent="-457200">
              <a:lnSpc>
                <a:spcPct val="107000"/>
              </a:lnSpc>
              <a:spcBef>
                <a:spcPts val="0"/>
              </a:spcBef>
              <a:spcAft>
                <a:spcPts val="800"/>
              </a:spcAft>
              <a:tabLst>
                <a:tab pos="457200" algn="l"/>
                <a:tab pos="914400" algn="l"/>
              </a:tabLst>
            </a:pPr>
            <a:r>
              <a:rPr lang="en-US" sz="2800" kern="100" dirty="0">
                <a:effectLst/>
                <a:latin typeface="+mj-lt"/>
                <a:ea typeface="Aptos" panose="020B0004020202020204" pitchFamily="34" charset="0"/>
                <a:cs typeface="Times New Roman" panose="02020603050405020304" pitchFamily="18" charset="0"/>
              </a:rPr>
              <a:t>Situational and Environmental Awareness</a:t>
            </a:r>
          </a:p>
          <a:p>
            <a:pPr marL="0" indent="0">
              <a:buNone/>
            </a:pPr>
            <a:endParaRPr lang="en-US" dirty="0">
              <a:latin typeface="+mj-lt"/>
            </a:endParaRPr>
          </a:p>
        </p:txBody>
      </p:sp>
    </p:spTree>
    <p:extLst>
      <p:ext uri="{BB962C8B-B14F-4D97-AF65-F5344CB8AC3E}">
        <p14:creationId xmlns:p14="http://schemas.microsoft.com/office/powerpoint/2010/main" val="2272558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9</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solidFill>
                  <a:srgbClr val="3EA8B6"/>
                </a:solidFill>
              </a:rPr>
              <a:t>A Questioning Attitude</a:t>
            </a:r>
          </a:p>
        </p:txBody>
      </p:sp>
      <p:sp>
        <p:nvSpPr>
          <p:cNvPr id="12" name="Content Placeholder 3">
            <a:extLst>
              <a:ext uri="{FF2B5EF4-FFF2-40B4-BE49-F238E27FC236}">
                <a16:creationId xmlns:a16="http://schemas.microsoft.com/office/drawing/2014/main" id="{345450FD-0529-89CC-E7FC-0B0C2FBD8329}"/>
              </a:ext>
            </a:extLst>
          </p:cNvPr>
          <p:cNvSpPr>
            <a:spLocks noGrp="1"/>
          </p:cNvSpPr>
          <p:nvPr>
            <p:ph sz="quarter" idx="20"/>
          </p:nvPr>
        </p:nvSpPr>
        <p:spPr>
          <a:xfrm>
            <a:off x="8975165" y="2092037"/>
            <a:ext cx="5019131" cy="4718985"/>
          </a:xfrm>
        </p:spPr>
        <p:txBody>
          <a:bodyPr/>
          <a:lstStyle/>
          <a:p>
            <a:pPr marL="914400" lvl="1" indent="-457200">
              <a:lnSpc>
                <a:spcPct val="107000"/>
              </a:lnSpc>
              <a:spcBef>
                <a:spcPts val="0"/>
              </a:spcBef>
              <a:spcAft>
                <a:spcPts val="800"/>
              </a:spcAft>
              <a:tabLst>
                <a:tab pos="457200" algn="l"/>
                <a:tab pos="914400" algn="l"/>
              </a:tabLst>
            </a:pPr>
            <a:r>
              <a:rPr lang="en-US" sz="2800" dirty="0"/>
              <a:t>x</a:t>
            </a:r>
          </a:p>
        </p:txBody>
      </p:sp>
      <p:pic>
        <p:nvPicPr>
          <p:cNvPr id="6" name="Picture 5" descr="Chart, funnel chart&#10;&#10;Description automatically generated">
            <a:extLst>
              <a:ext uri="{FF2B5EF4-FFF2-40B4-BE49-F238E27FC236}">
                <a16:creationId xmlns:a16="http://schemas.microsoft.com/office/drawing/2014/main" id="{6C0945D9-E5EC-3BA0-A633-6B1AE4DF24D8}"/>
              </a:ext>
            </a:extLst>
          </p:cNvPr>
          <p:cNvPicPr>
            <a:picLocks noChangeAspect="1"/>
          </p:cNvPicPr>
          <p:nvPr/>
        </p:nvPicPr>
        <p:blipFill>
          <a:blip r:embed="rId3"/>
          <a:stretch>
            <a:fillRect/>
          </a:stretch>
        </p:blipFill>
        <p:spPr>
          <a:xfrm>
            <a:off x="985017" y="2092037"/>
            <a:ext cx="7616871" cy="5757365"/>
          </a:xfrm>
          <a:prstGeom prst="rect">
            <a:avLst/>
          </a:prstGeom>
        </p:spPr>
      </p:pic>
    </p:spTree>
    <p:extLst>
      <p:ext uri="{BB962C8B-B14F-4D97-AF65-F5344CB8AC3E}">
        <p14:creationId xmlns:p14="http://schemas.microsoft.com/office/powerpoint/2010/main" val="1964039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GreenConnect" id="{E276F6AC-A9B3-5B4D-86A2-F713727C7E4A}" vid="{52FFB740-27C1-3143-B347-A58FE267A4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PNNL_Option_4</Template>
  <TotalTime>8776</TotalTime>
  <Words>2147</Words>
  <Application>Microsoft Office PowerPoint</Application>
  <PresentationFormat>Custom</PresentationFormat>
  <Paragraphs>325</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__Inter_36bd41</vt:lpstr>
      <vt:lpstr>Aptos</vt:lpstr>
      <vt:lpstr>Arial</vt:lpstr>
      <vt:lpstr>Calibri</vt:lpstr>
      <vt:lpstr>Segoe UI</vt:lpstr>
      <vt:lpstr>Wingdings</vt:lpstr>
      <vt:lpstr>PNNL_Option_4</vt:lpstr>
      <vt:lpstr>Safety and Performance Through Self-Awareness</vt:lpstr>
      <vt:lpstr>Administrative Notes</vt:lpstr>
      <vt:lpstr>Safety and Performance Through Self-Awareness</vt:lpstr>
      <vt:lpstr>Introduction to Human Performance Improvement </vt:lpstr>
      <vt:lpstr>Identifying and Managing Human Error</vt:lpstr>
      <vt:lpstr>Error Precursors: Conditions that Provoke Human Error</vt:lpstr>
      <vt:lpstr>Types of Human Error</vt:lpstr>
      <vt:lpstr>Recognizing and Mitigating At-Risk Behaviors</vt:lpstr>
      <vt:lpstr>A Questioning Attitude</vt:lpstr>
      <vt:lpstr>Self-Monitoring and Awareness</vt:lpstr>
      <vt:lpstr>Biases and Triggers</vt:lpstr>
      <vt:lpstr>Situational and Environmental Awareness</vt:lpstr>
      <vt:lpstr>Tools for Individual Performance </vt:lpstr>
      <vt:lpstr>Environmental Adjustment</vt:lpstr>
      <vt:lpstr>Cognitive and Behavioral Strategies </vt:lpstr>
      <vt:lpstr>Physiological and Lifestyle Strategies</vt:lpstr>
      <vt:lpstr>Scenarios</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Starr, Andrea S</dc:creator>
  <cp:lastModifiedBy>Lowery, Everett W</cp:lastModifiedBy>
  <cp:revision>2</cp:revision>
  <dcterms:created xsi:type="dcterms:W3CDTF">2020-09-03T19:08:55Z</dcterms:created>
  <dcterms:modified xsi:type="dcterms:W3CDTF">2025-02-19T19:16:08Z</dcterms:modified>
</cp:coreProperties>
</file>